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12192000" cy="6858000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7" d="100"/>
          <a:sy n="107" d="100"/>
        </p:scale>
        <p:origin x="120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2A2AC6E-025C-40B8-A4EB-289B373B28F8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 phldr="1"/>
      <dgm:spPr/>
    </dgm:pt>
    <dgm:pt modelId="{636CF7AC-E850-4CCF-B774-85096B8E9820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A</a:t>
          </a:r>
          <a:endParaRPr kumimoji="1" lang="ja-JP" altLang="en-US" dirty="0"/>
        </a:p>
      </dgm:t>
    </dgm:pt>
    <dgm:pt modelId="{EE9D8BDD-F16E-4D34-A4C4-77DB3011DEA7}" type="parTrans" cxnId="{ACAAF60C-2C12-4AE2-A458-D479DABADCDD}">
      <dgm:prSet/>
      <dgm:spPr/>
      <dgm:t>
        <a:bodyPr/>
        <a:lstStyle/>
        <a:p>
          <a:endParaRPr kumimoji="1" lang="ja-JP" altLang="en-US"/>
        </a:p>
      </dgm:t>
    </dgm:pt>
    <dgm:pt modelId="{20E75737-5E34-4E97-9627-4AA6D34AF2F3}" type="sibTrans" cxnId="{ACAAF60C-2C12-4AE2-A458-D479DABADCDD}">
      <dgm:prSet/>
      <dgm:spPr/>
      <dgm:t>
        <a:bodyPr/>
        <a:lstStyle/>
        <a:p>
          <a:endParaRPr kumimoji="1" lang="ja-JP" altLang="en-US"/>
        </a:p>
      </dgm:t>
    </dgm:pt>
    <dgm:pt modelId="{D076FE13-35DF-4CF9-9ADC-9D32BC5396E7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C</a:t>
          </a:r>
          <a:endParaRPr kumimoji="1" lang="ja-JP" altLang="en-US" dirty="0"/>
        </a:p>
      </dgm:t>
    </dgm:pt>
    <dgm:pt modelId="{48A8F3C7-1EDF-4E8A-83A5-10760B985135}" type="parTrans" cxnId="{0606D4C4-0051-4412-858E-BB990E769907}">
      <dgm:prSet/>
      <dgm:spPr/>
      <dgm:t>
        <a:bodyPr/>
        <a:lstStyle/>
        <a:p>
          <a:endParaRPr kumimoji="1" lang="ja-JP" altLang="en-US"/>
        </a:p>
      </dgm:t>
    </dgm:pt>
    <dgm:pt modelId="{96678F27-E1CD-4359-A82C-FF5C4CE9ADBF}" type="sibTrans" cxnId="{0606D4C4-0051-4412-858E-BB990E769907}">
      <dgm:prSet/>
      <dgm:spPr/>
      <dgm:t>
        <a:bodyPr/>
        <a:lstStyle/>
        <a:p>
          <a:endParaRPr kumimoji="1" lang="ja-JP" altLang="en-US"/>
        </a:p>
      </dgm:t>
    </dgm:pt>
    <dgm:pt modelId="{9A89CA50-69DE-402F-9522-8B2F15EECF83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D</a:t>
          </a:r>
          <a:endParaRPr kumimoji="1" lang="ja-JP" altLang="en-US" dirty="0"/>
        </a:p>
      </dgm:t>
    </dgm:pt>
    <dgm:pt modelId="{31A8E7F2-3433-4F20-850A-289FB8463F11}" type="parTrans" cxnId="{573C1D81-B703-44F6-B894-8ACE5E64ABC9}">
      <dgm:prSet/>
      <dgm:spPr/>
      <dgm:t>
        <a:bodyPr/>
        <a:lstStyle/>
        <a:p>
          <a:endParaRPr kumimoji="1" lang="ja-JP" altLang="en-US"/>
        </a:p>
      </dgm:t>
    </dgm:pt>
    <dgm:pt modelId="{F79E20C1-9071-4E5A-8106-18A717BA0AD7}" type="sibTrans" cxnId="{573C1D81-B703-44F6-B894-8ACE5E64ABC9}">
      <dgm:prSet/>
      <dgm:spPr/>
      <dgm:t>
        <a:bodyPr/>
        <a:lstStyle/>
        <a:p>
          <a:endParaRPr kumimoji="1" lang="ja-JP" altLang="en-US"/>
        </a:p>
      </dgm:t>
    </dgm:pt>
    <dgm:pt modelId="{84898089-5AF3-4E17-9B26-633CC0EECD7E}" type="pres">
      <dgm:prSet presAssocID="{62A2AC6E-025C-40B8-A4EB-289B373B28F8}" presName="Name0" presStyleCnt="0">
        <dgm:presLayoutVars>
          <dgm:dir/>
          <dgm:resizeHandles val="exact"/>
        </dgm:presLayoutVars>
      </dgm:prSet>
      <dgm:spPr/>
    </dgm:pt>
    <dgm:pt modelId="{C485E81F-10CE-427A-A251-FA0C9DB28279}" type="pres">
      <dgm:prSet presAssocID="{636CF7AC-E850-4CCF-B774-85096B8E9820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3FF1147-19C1-473C-A055-1D6E97BCA870}" type="pres">
      <dgm:prSet presAssocID="{20E75737-5E34-4E97-9627-4AA6D34AF2F3}" presName="sibTrans" presStyleLbl="sibTrans2D1" presStyleIdx="0" presStyleCnt="2"/>
      <dgm:spPr/>
      <dgm:t>
        <a:bodyPr/>
        <a:lstStyle/>
        <a:p>
          <a:endParaRPr kumimoji="1" lang="ja-JP" altLang="en-US"/>
        </a:p>
      </dgm:t>
    </dgm:pt>
    <dgm:pt modelId="{00491D1B-29CC-411D-B92E-1BFCE23B78E6}" type="pres">
      <dgm:prSet presAssocID="{20E75737-5E34-4E97-9627-4AA6D34AF2F3}" presName="connectorText" presStyleLbl="sibTrans2D1" presStyleIdx="0" presStyleCnt="2"/>
      <dgm:spPr/>
      <dgm:t>
        <a:bodyPr/>
        <a:lstStyle/>
        <a:p>
          <a:endParaRPr kumimoji="1" lang="ja-JP" altLang="en-US"/>
        </a:p>
      </dgm:t>
    </dgm:pt>
    <dgm:pt modelId="{14DDD997-16A9-4A56-AA5F-FA1F6C528A7E}" type="pres">
      <dgm:prSet presAssocID="{D076FE13-35DF-4CF9-9ADC-9D32BC5396E7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F477A1F-CDE7-42EF-906F-C9250292D13C}" type="pres">
      <dgm:prSet presAssocID="{96678F27-E1CD-4359-A82C-FF5C4CE9ADBF}" presName="sibTrans" presStyleLbl="sibTrans2D1" presStyleIdx="1" presStyleCnt="2"/>
      <dgm:spPr/>
      <dgm:t>
        <a:bodyPr/>
        <a:lstStyle/>
        <a:p>
          <a:endParaRPr kumimoji="1" lang="ja-JP" altLang="en-US"/>
        </a:p>
      </dgm:t>
    </dgm:pt>
    <dgm:pt modelId="{BBC76B78-0164-4E56-B93E-80F977B6C6E3}" type="pres">
      <dgm:prSet presAssocID="{96678F27-E1CD-4359-A82C-FF5C4CE9ADBF}" presName="connectorText" presStyleLbl="sibTrans2D1" presStyleIdx="1" presStyleCnt="2"/>
      <dgm:spPr/>
      <dgm:t>
        <a:bodyPr/>
        <a:lstStyle/>
        <a:p>
          <a:endParaRPr kumimoji="1" lang="ja-JP" altLang="en-US"/>
        </a:p>
      </dgm:t>
    </dgm:pt>
    <dgm:pt modelId="{D7E3E776-85EF-4F3D-AE55-4A01FB91C238}" type="pres">
      <dgm:prSet presAssocID="{9A89CA50-69DE-402F-9522-8B2F15EECF83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4075C533-1E64-4157-B92D-7E7D5211C4D1}" type="presOf" srcId="{20E75737-5E34-4E97-9627-4AA6D34AF2F3}" destId="{E3FF1147-19C1-473C-A055-1D6E97BCA870}" srcOrd="0" destOrd="0" presId="urn:microsoft.com/office/officeart/2005/8/layout/process1"/>
    <dgm:cxn modelId="{573C1D81-B703-44F6-B894-8ACE5E64ABC9}" srcId="{62A2AC6E-025C-40B8-A4EB-289B373B28F8}" destId="{9A89CA50-69DE-402F-9522-8B2F15EECF83}" srcOrd="2" destOrd="0" parTransId="{31A8E7F2-3433-4F20-850A-289FB8463F11}" sibTransId="{F79E20C1-9071-4E5A-8106-18A717BA0AD7}"/>
    <dgm:cxn modelId="{0606D4C4-0051-4412-858E-BB990E769907}" srcId="{62A2AC6E-025C-40B8-A4EB-289B373B28F8}" destId="{D076FE13-35DF-4CF9-9ADC-9D32BC5396E7}" srcOrd="1" destOrd="0" parTransId="{48A8F3C7-1EDF-4E8A-83A5-10760B985135}" sibTransId="{96678F27-E1CD-4359-A82C-FF5C4CE9ADBF}"/>
    <dgm:cxn modelId="{FC191349-4DBB-4C4E-BC6C-6EED9016ABAA}" type="presOf" srcId="{D076FE13-35DF-4CF9-9ADC-9D32BC5396E7}" destId="{14DDD997-16A9-4A56-AA5F-FA1F6C528A7E}" srcOrd="0" destOrd="0" presId="urn:microsoft.com/office/officeart/2005/8/layout/process1"/>
    <dgm:cxn modelId="{072C8C0A-5013-4C25-91BC-D81FFFB4F3B9}" type="presOf" srcId="{9A89CA50-69DE-402F-9522-8B2F15EECF83}" destId="{D7E3E776-85EF-4F3D-AE55-4A01FB91C238}" srcOrd="0" destOrd="0" presId="urn:microsoft.com/office/officeart/2005/8/layout/process1"/>
    <dgm:cxn modelId="{ACAAF60C-2C12-4AE2-A458-D479DABADCDD}" srcId="{62A2AC6E-025C-40B8-A4EB-289B373B28F8}" destId="{636CF7AC-E850-4CCF-B774-85096B8E9820}" srcOrd="0" destOrd="0" parTransId="{EE9D8BDD-F16E-4D34-A4C4-77DB3011DEA7}" sibTransId="{20E75737-5E34-4E97-9627-4AA6D34AF2F3}"/>
    <dgm:cxn modelId="{91BFD87E-AEAA-4B26-BC21-00090FC20D2B}" type="presOf" srcId="{62A2AC6E-025C-40B8-A4EB-289B373B28F8}" destId="{84898089-5AF3-4E17-9B26-633CC0EECD7E}" srcOrd="0" destOrd="0" presId="urn:microsoft.com/office/officeart/2005/8/layout/process1"/>
    <dgm:cxn modelId="{312DD64A-9FAD-4EB7-8B0F-46C2D5DE7211}" type="presOf" srcId="{96678F27-E1CD-4359-A82C-FF5C4CE9ADBF}" destId="{2F477A1F-CDE7-42EF-906F-C9250292D13C}" srcOrd="0" destOrd="0" presId="urn:microsoft.com/office/officeart/2005/8/layout/process1"/>
    <dgm:cxn modelId="{9F2C9B44-4C20-49B9-80B7-64C76C530B0F}" type="presOf" srcId="{20E75737-5E34-4E97-9627-4AA6D34AF2F3}" destId="{00491D1B-29CC-411D-B92E-1BFCE23B78E6}" srcOrd="1" destOrd="0" presId="urn:microsoft.com/office/officeart/2005/8/layout/process1"/>
    <dgm:cxn modelId="{95CE8F86-BEDC-4BC0-AC0C-2A9283CEF29D}" type="presOf" srcId="{636CF7AC-E850-4CCF-B774-85096B8E9820}" destId="{C485E81F-10CE-427A-A251-FA0C9DB28279}" srcOrd="0" destOrd="0" presId="urn:microsoft.com/office/officeart/2005/8/layout/process1"/>
    <dgm:cxn modelId="{870AE41E-FF8C-4E62-8EA2-41BCC96C1B73}" type="presOf" srcId="{96678F27-E1CD-4359-A82C-FF5C4CE9ADBF}" destId="{BBC76B78-0164-4E56-B93E-80F977B6C6E3}" srcOrd="1" destOrd="0" presId="urn:microsoft.com/office/officeart/2005/8/layout/process1"/>
    <dgm:cxn modelId="{9E6E611D-88AA-4135-8623-D6AE7F1C16D6}" type="presParOf" srcId="{84898089-5AF3-4E17-9B26-633CC0EECD7E}" destId="{C485E81F-10CE-427A-A251-FA0C9DB28279}" srcOrd="0" destOrd="0" presId="urn:microsoft.com/office/officeart/2005/8/layout/process1"/>
    <dgm:cxn modelId="{FADB5D93-7F33-4662-AAE3-802A921D9A56}" type="presParOf" srcId="{84898089-5AF3-4E17-9B26-633CC0EECD7E}" destId="{E3FF1147-19C1-473C-A055-1D6E97BCA870}" srcOrd="1" destOrd="0" presId="urn:microsoft.com/office/officeart/2005/8/layout/process1"/>
    <dgm:cxn modelId="{EEC51270-3F18-463E-8298-142EE2FBBF39}" type="presParOf" srcId="{E3FF1147-19C1-473C-A055-1D6E97BCA870}" destId="{00491D1B-29CC-411D-B92E-1BFCE23B78E6}" srcOrd="0" destOrd="0" presId="urn:microsoft.com/office/officeart/2005/8/layout/process1"/>
    <dgm:cxn modelId="{A57181D1-98D4-4A72-9514-7B4B8E8FBB6E}" type="presParOf" srcId="{84898089-5AF3-4E17-9B26-633CC0EECD7E}" destId="{14DDD997-16A9-4A56-AA5F-FA1F6C528A7E}" srcOrd="2" destOrd="0" presId="urn:microsoft.com/office/officeart/2005/8/layout/process1"/>
    <dgm:cxn modelId="{9014E2CB-F4D3-4FE6-AF52-A47FF4AF459D}" type="presParOf" srcId="{84898089-5AF3-4E17-9B26-633CC0EECD7E}" destId="{2F477A1F-CDE7-42EF-906F-C9250292D13C}" srcOrd="3" destOrd="0" presId="urn:microsoft.com/office/officeart/2005/8/layout/process1"/>
    <dgm:cxn modelId="{CBF79946-44FB-4C95-A123-5863E291FEE0}" type="presParOf" srcId="{2F477A1F-CDE7-42EF-906F-C9250292D13C}" destId="{BBC76B78-0164-4E56-B93E-80F977B6C6E3}" srcOrd="0" destOrd="0" presId="urn:microsoft.com/office/officeart/2005/8/layout/process1"/>
    <dgm:cxn modelId="{3712C739-8EA2-44B3-ACFC-2D70DE0B2C8B}" type="presParOf" srcId="{84898089-5AF3-4E17-9B26-633CC0EECD7E}" destId="{D7E3E776-85EF-4F3D-AE55-4A01FB91C238}" srcOrd="4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2135F53-D458-496B-BF62-2431273B08EA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 phldr="1"/>
      <dgm:spPr/>
    </dgm:pt>
    <dgm:pt modelId="{6D2B6CE7-3A36-40D1-A0E8-D588B65E68E1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A</a:t>
          </a:r>
          <a:endParaRPr kumimoji="1" lang="ja-JP" altLang="en-US" dirty="0"/>
        </a:p>
      </dgm:t>
    </dgm:pt>
    <dgm:pt modelId="{8D553637-F549-4128-A8D9-57BC44BAAECB}" type="parTrans" cxnId="{2DAB0D6C-388F-4B7A-B932-765ABCAA747A}">
      <dgm:prSet/>
      <dgm:spPr/>
      <dgm:t>
        <a:bodyPr/>
        <a:lstStyle/>
        <a:p>
          <a:endParaRPr kumimoji="1" lang="ja-JP" altLang="en-US"/>
        </a:p>
      </dgm:t>
    </dgm:pt>
    <dgm:pt modelId="{9791AEB1-1BCA-49AF-AE83-5294134C7BD1}" type="sibTrans" cxnId="{2DAB0D6C-388F-4B7A-B932-765ABCAA747A}">
      <dgm:prSet/>
      <dgm:spPr/>
      <dgm:t>
        <a:bodyPr/>
        <a:lstStyle/>
        <a:p>
          <a:endParaRPr kumimoji="1" lang="ja-JP" altLang="en-US"/>
        </a:p>
      </dgm:t>
    </dgm:pt>
    <dgm:pt modelId="{A4876052-3A92-4E62-BF48-7A3F7B249A88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B</a:t>
          </a:r>
          <a:endParaRPr kumimoji="1" lang="ja-JP" altLang="en-US" dirty="0"/>
        </a:p>
      </dgm:t>
    </dgm:pt>
    <dgm:pt modelId="{9F7A8DEA-CA0F-4ED8-A7CE-37AF77BE75ED}" type="parTrans" cxnId="{1722766D-A209-4401-AB9E-FAEEF887840B}">
      <dgm:prSet/>
      <dgm:spPr/>
      <dgm:t>
        <a:bodyPr/>
        <a:lstStyle/>
        <a:p>
          <a:endParaRPr kumimoji="1" lang="ja-JP" altLang="en-US"/>
        </a:p>
      </dgm:t>
    </dgm:pt>
    <dgm:pt modelId="{FA0E867D-DCE8-4BCA-B177-2BE08FD54911}" type="sibTrans" cxnId="{1722766D-A209-4401-AB9E-FAEEF887840B}">
      <dgm:prSet/>
      <dgm:spPr/>
      <dgm:t>
        <a:bodyPr/>
        <a:lstStyle/>
        <a:p>
          <a:endParaRPr kumimoji="1" lang="ja-JP" altLang="en-US"/>
        </a:p>
      </dgm:t>
    </dgm:pt>
    <dgm:pt modelId="{113D2954-1B01-4A98-9CF8-C057E91C9F17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C</a:t>
          </a:r>
          <a:endParaRPr kumimoji="1" lang="ja-JP" altLang="en-US" dirty="0"/>
        </a:p>
      </dgm:t>
    </dgm:pt>
    <dgm:pt modelId="{45A42E81-C035-4107-95B9-33DF1E71E9D5}" type="parTrans" cxnId="{EBD8C8BB-4EBF-4B80-A21F-02F58425A004}">
      <dgm:prSet/>
      <dgm:spPr/>
      <dgm:t>
        <a:bodyPr/>
        <a:lstStyle/>
        <a:p>
          <a:endParaRPr kumimoji="1" lang="ja-JP" altLang="en-US"/>
        </a:p>
      </dgm:t>
    </dgm:pt>
    <dgm:pt modelId="{066CA8DE-B500-4598-8852-5973BE59610B}" type="sibTrans" cxnId="{EBD8C8BB-4EBF-4B80-A21F-02F58425A004}">
      <dgm:prSet/>
      <dgm:spPr/>
      <dgm:t>
        <a:bodyPr/>
        <a:lstStyle/>
        <a:p>
          <a:endParaRPr kumimoji="1" lang="ja-JP" altLang="en-US"/>
        </a:p>
      </dgm:t>
    </dgm:pt>
    <dgm:pt modelId="{5EF77FD3-2361-4BA6-8B84-600461829792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D</a:t>
          </a:r>
          <a:endParaRPr kumimoji="1" lang="ja-JP" altLang="en-US" dirty="0"/>
        </a:p>
      </dgm:t>
    </dgm:pt>
    <dgm:pt modelId="{A1632C38-78C0-474F-A444-A5FAF2D87052}" type="parTrans" cxnId="{0D8D449E-A390-4B9A-BA6E-A921808E99F1}">
      <dgm:prSet/>
      <dgm:spPr/>
      <dgm:t>
        <a:bodyPr/>
        <a:lstStyle/>
        <a:p>
          <a:endParaRPr kumimoji="1" lang="ja-JP" altLang="en-US"/>
        </a:p>
      </dgm:t>
    </dgm:pt>
    <dgm:pt modelId="{598C0E97-2175-4B15-89E7-1CD20F8B23F6}" type="sibTrans" cxnId="{0D8D449E-A390-4B9A-BA6E-A921808E99F1}">
      <dgm:prSet/>
      <dgm:spPr/>
      <dgm:t>
        <a:bodyPr/>
        <a:lstStyle/>
        <a:p>
          <a:endParaRPr kumimoji="1" lang="ja-JP" altLang="en-US"/>
        </a:p>
      </dgm:t>
    </dgm:pt>
    <dgm:pt modelId="{C01840D9-727C-42CA-A8BD-B18E778076FC}" type="pres">
      <dgm:prSet presAssocID="{D2135F53-D458-496B-BF62-2431273B08EA}" presName="Name0" presStyleCnt="0">
        <dgm:presLayoutVars>
          <dgm:dir/>
          <dgm:resizeHandles val="exact"/>
        </dgm:presLayoutVars>
      </dgm:prSet>
      <dgm:spPr/>
    </dgm:pt>
    <dgm:pt modelId="{C14AB0F4-9B8C-4F8D-AD72-ADD9E19441B3}" type="pres">
      <dgm:prSet presAssocID="{6D2B6CE7-3A36-40D1-A0E8-D588B65E68E1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7EC1A86-5A80-4E12-AE6C-27C71C07C634}" type="pres">
      <dgm:prSet presAssocID="{9791AEB1-1BCA-49AF-AE83-5294134C7BD1}" presName="sibTrans" presStyleLbl="sibTrans2D1" presStyleIdx="0" presStyleCnt="3"/>
      <dgm:spPr/>
      <dgm:t>
        <a:bodyPr/>
        <a:lstStyle/>
        <a:p>
          <a:endParaRPr kumimoji="1" lang="ja-JP" altLang="en-US"/>
        </a:p>
      </dgm:t>
    </dgm:pt>
    <dgm:pt modelId="{52702B3B-8460-46DC-BD6A-72CAA7D4CEB1}" type="pres">
      <dgm:prSet presAssocID="{9791AEB1-1BCA-49AF-AE83-5294134C7BD1}" presName="connectorText" presStyleLbl="sibTrans2D1" presStyleIdx="0" presStyleCnt="3"/>
      <dgm:spPr/>
      <dgm:t>
        <a:bodyPr/>
        <a:lstStyle/>
        <a:p>
          <a:endParaRPr kumimoji="1" lang="ja-JP" altLang="en-US"/>
        </a:p>
      </dgm:t>
    </dgm:pt>
    <dgm:pt modelId="{42396763-544C-4738-BADC-70055EDC45DF}" type="pres">
      <dgm:prSet presAssocID="{A4876052-3A92-4E62-BF48-7A3F7B249A88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F7180A8-D6BA-493C-AC3A-3DF5BC713650}" type="pres">
      <dgm:prSet presAssocID="{FA0E867D-DCE8-4BCA-B177-2BE08FD54911}" presName="sibTrans" presStyleLbl="sibTrans2D1" presStyleIdx="1" presStyleCnt="3"/>
      <dgm:spPr/>
      <dgm:t>
        <a:bodyPr/>
        <a:lstStyle/>
        <a:p>
          <a:endParaRPr kumimoji="1" lang="ja-JP" altLang="en-US"/>
        </a:p>
      </dgm:t>
    </dgm:pt>
    <dgm:pt modelId="{0E0CC05B-A64D-474E-8431-1BA658273EDD}" type="pres">
      <dgm:prSet presAssocID="{FA0E867D-DCE8-4BCA-B177-2BE08FD54911}" presName="connectorText" presStyleLbl="sibTrans2D1" presStyleIdx="1" presStyleCnt="3"/>
      <dgm:spPr/>
      <dgm:t>
        <a:bodyPr/>
        <a:lstStyle/>
        <a:p>
          <a:endParaRPr kumimoji="1" lang="ja-JP" altLang="en-US"/>
        </a:p>
      </dgm:t>
    </dgm:pt>
    <dgm:pt modelId="{57E19A89-5152-467B-A93A-CF5F6708BD95}" type="pres">
      <dgm:prSet presAssocID="{113D2954-1B01-4A98-9CF8-C057E91C9F17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8C60967-6698-49DB-87CD-9034F1D4D16C}" type="pres">
      <dgm:prSet presAssocID="{066CA8DE-B500-4598-8852-5973BE59610B}" presName="sibTrans" presStyleLbl="sibTrans2D1" presStyleIdx="2" presStyleCnt="3"/>
      <dgm:spPr/>
      <dgm:t>
        <a:bodyPr/>
        <a:lstStyle/>
        <a:p>
          <a:endParaRPr kumimoji="1" lang="ja-JP" altLang="en-US"/>
        </a:p>
      </dgm:t>
    </dgm:pt>
    <dgm:pt modelId="{48F46E80-13B3-4959-92F1-05C35C96361E}" type="pres">
      <dgm:prSet presAssocID="{066CA8DE-B500-4598-8852-5973BE59610B}" presName="connectorText" presStyleLbl="sibTrans2D1" presStyleIdx="2" presStyleCnt="3"/>
      <dgm:spPr/>
      <dgm:t>
        <a:bodyPr/>
        <a:lstStyle/>
        <a:p>
          <a:endParaRPr kumimoji="1" lang="ja-JP" altLang="en-US"/>
        </a:p>
      </dgm:t>
    </dgm:pt>
    <dgm:pt modelId="{5F5EFF21-3FA0-488E-9C0E-4547E6ECCF72}" type="pres">
      <dgm:prSet presAssocID="{5EF77FD3-2361-4BA6-8B84-600461829792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172CCE21-866E-4C90-8502-D50F45208C82}" type="presOf" srcId="{066CA8DE-B500-4598-8852-5973BE59610B}" destId="{48F46E80-13B3-4959-92F1-05C35C96361E}" srcOrd="1" destOrd="0" presId="urn:microsoft.com/office/officeart/2005/8/layout/process1"/>
    <dgm:cxn modelId="{62188CC2-C400-4B7D-8525-4D88AF129DF4}" type="presOf" srcId="{FA0E867D-DCE8-4BCA-B177-2BE08FD54911}" destId="{6F7180A8-D6BA-493C-AC3A-3DF5BC713650}" srcOrd="0" destOrd="0" presId="urn:microsoft.com/office/officeart/2005/8/layout/process1"/>
    <dgm:cxn modelId="{0D8D449E-A390-4B9A-BA6E-A921808E99F1}" srcId="{D2135F53-D458-496B-BF62-2431273B08EA}" destId="{5EF77FD3-2361-4BA6-8B84-600461829792}" srcOrd="3" destOrd="0" parTransId="{A1632C38-78C0-474F-A444-A5FAF2D87052}" sibTransId="{598C0E97-2175-4B15-89E7-1CD20F8B23F6}"/>
    <dgm:cxn modelId="{14D3D6E9-96DD-433E-865D-76551B63631D}" type="presOf" srcId="{D2135F53-D458-496B-BF62-2431273B08EA}" destId="{C01840D9-727C-42CA-A8BD-B18E778076FC}" srcOrd="0" destOrd="0" presId="urn:microsoft.com/office/officeart/2005/8/layout/process1"/>
    <dgm:cxn modelId="{EBD8C8BB-4EBF-4B80-A21F-02F58425A004}" srcId="{D2135F53-D458-496B-BF62-2431273B08EA}" destId="{113D2954-1B01-4A98-9CF8-C057E91C9F17}" srcOrd="2" destOrd="0" parTransId="{45A42E81-C035-4107-95B9-33DF1E71E9D5}" sibTransId="{066CA8DE-B500-4598-8852-5973BE59610B}"/>
    <dgm:cxn modelId="{2DAB0D6C-388F-4B7A-B932-765ABCAA747A}" srcId="{D2135F53-D458-496B-BF62-2431273B08EA}" destId="{6D2B6CE7-3A36-40D1-A0E8-D588B65E68E1}" srcOrd="0" destOrd="0" parTransId="{8D553637-F549-4128-A8D9-57BC44BAAECB}" sibTransId="{9791AEB1-1BCA-49AF-AE83-5294134C7BD1}"/>
    <dgm:cxn modelId="{96B026A7-FDA4-487D-92A1-75C0F4E7690B}" type="presOf" srcId="{6D2B6CE7-3A36-40D1-A0E8-D588B65E68E1}" destId="{C14AB0F4-9B8C-4F8D-AD72-ADD9E19441B3}" srcOrd="0" destOrd="0" presId="urn:microsoft.com/office/officeart/2005/8/layout/process1"/>
    <dgm:cxn modelId="{F71C6577-A34F-4DE8-9F9A-6C325911DD60}" type="presOf" srcId="{FA0E867D-DCE8-4BCA-B177-2BE08FD54911}" destId="{0E0CC05B-A64D-474E-8431-1BA658273EDD}" srcOrd="1" destOrd="0" presId="urn:microsoft.com/office/officeart/2005/8/layout/process1"/>
    <dgm:cxn modelId="{C905551B-26A4-496D-88BC-45C0F1C1A04A}" type="presOf" srcId="{5EF77FD3-2361-4BA6-8B84-600461829792}" destId="{5F5EFF21-3FA0-488E-9C0E-4547E6ECCF72}" srcOrd="0" destOrd="0" presId="urn:microsoft.com/office/officeart/2005/8/layout/process1"/>
    <dgm:cxn modelId="{9D3CA354-205E-4ADE-B7A0-49A09FD77E1B}" type="presOf" srcId="{113D2954-1B01-4A98-9CF8-C057E91C9F17}" destId="{57E19A89-5152-467B-A93A-CF5F6708BD95}" srcOrd="0" destOrd="0" presId="urn:microsoft.com/office/officeart/2005/8/layout/process1"/>
    <dgm:cxn modelId="{4EE73204-E9C6-4DC1-81F7-31A2787E459B}" type="presOf" srcId="{A4876052-3A92-4E62-BF48-7A3F7B249A88}" destId="{42396763-544C-4738-BADC-70055EDC45DF}" srcOrd="0" destOrd="0" presId="urn:microsoft.com/office/officeart/2005/8/layout/process1"/>
    <dgm:cxn modelId="{E321A49B-07DC-460B-A272-3CBBB244FD42}" type="presOf" srcId="{9791AEB1-1BCA-49AF-AE83-5294134C7BD1}" destId="{27EC1A86-5A80-4E12-AE6C-27C71C07C634}" srcOrd="0" destOrd="0" presId="urn:microsoft.com/office/officeart/2005/8/layout/process1"/>
    <dgm:cxn modelId="{EAF281D5-2D94-4EE5-B895-0BB4E5DC80D7}" type="presOf" srcId="{066CA8DE-B500-4598-8852-5973BE59610B}" destId="{F8C60967-6698-49DB-87CD-9034F1D4D16C}" srcOrd="0" destOrd="0" presId="urn:microsoft.com/office/officeart/2005/8/layout/process1"/>
    <dgm:cxn modelId="{1722766D-A209-4401-AB9E-FAEEF887840B}" srcId="{D2135F53-D458-496B-BF62-2431273B08EA}" destId="{A4876052-3A92-4E62-BF48-7A3F7B249A88}" srcOrd="1" destOrd="0" parTransId="{9F7A8DEA-CA0F-4ED8-A7CE-37AF77BE75ED}" sibTransId="{FA0E867D-DCE8-4BCA-B177-2BE08FD54911}"/>
    <dgm:cxn modelId="{9E8223D3-B8FF-43E7-BB58-06B92EF7C5AB}" type="presOf" srcId="{9791AEB1-1BCA-49AF-AE83-5294134C7BD1}" destId="{52702B3B-8460-46DC-BD6A-72CAA7D4CEB1}" srcOrd="1" destOrd="0" presId="urn:microsoft.com/office/officeart/2005/8/layout/process1"/>
    <dgm:cxn modelId="{CB0F75C1-9AF9-4020-9FEC-340392C3959F}" type="presParOf" srcId="{C01840D9-727C-42CA-A8BD-B18E778076FC}" destId="{C14AB0F4-9B8C-4F8D-AD72-ADD9E19441B3}" srcOrd="0" destOrd="0" presId="urn:microsoft.com/office/officeart/2005/8/layout/process1"/>
    <dgm:cxn modelId="{F6BBC0AC-5730-4B69-B1D0-6AF073EE5B39}" type="presParOf" srcId="{C01840D9-727C-42CA-A8BD-B18E778076FC}" destId="{27EC1A86-5A80-4E12-AE6C-27C71C07C634}" srcOrd="1" destOrd="0" presId="urn:microsoft.com/office/officeart/2005/8/layout/process1"/>
    <dgm:cxn modelId="{08E36BEB-3024-4747-89C5-E79E4B7DC529}" type="presParOf" srcId="{27EC1A86-5A80-4E12-AE6C-27C71C07C634}" destId="{52702B3B-8460-46DC-BD6A-72CAA7D4CEB1}" srcOrd="0" destOrd="0" presId="urn:microsoft.com/office/officeart/2005/8/layout/process1"/>
    <dgm:cxn modelId="{08433673-922F-45A8-8E0A-1C1D1458BCFE}" type="presParOf" srcId="{C01840D9-727C-42CA-A8BD-B18E778076FC}" destId="{42396763-544C-4738-BADC-70055EDC45DF}" srcOrd="2" destOrd="0" presId="urn:microsoft.com/office/officeart/2005/8/layout/process1"/>
    <dgm:cxn modelId="{23A59A0E-A4AD-44E1-AA31-76F144C6CCC4}" type="presParOf" srcId="{C01840D9-727C-42CA-A8BD-B18E778076FC}" destId="{6F7180A8-D6BA-493C-AC3A-3DF5BC713650}" srcOrd="3" destOrd="0" presId="urn:microsoft.com/office/officeart/2005/8/layout/process1"/>
    <dgm:cxn modelId="{8871E2C4-B077-479C-B7AC-49F87EBFE0BD}" type="presParOf" srcId="{6F7180A8-D6BA-493C-AC3A-3DF5BC713650}" destId="{0E0CC05B-A64D-474E-8431-1BA658273EDD}" srcOrd="0" destOrd="0" presId="urn:microsoft.com/office/officeart/2005/8/layout/process1"/>
    <dgm:cxn modelId="{C9893A5A-5565-4DB2-855A-D1540A728F18}" type="presParOf" srcId="{C01840D9-727C-42CA-A8BD-B18E778076FC}" destId="{57E19A89-5152-467B-A93A-CF5F6708BD95}" srcOrd="4" destOrd="0" presId="urn:microsoft.com/office/officeart/2005/8/layout/process1"/>
    <dgm:cxn modelId="{15F75643-45FB-4B46-A27E-EBC5C32A307D}" type="presParOf" srcId="{C01840D9-727C-42CA-A8BD-B18E778076FC}" destId="{F8C60967-6698-49DB-87CD-9034F1D4D16C}" srcOrd="5" destOrd="0" presId="urn:microsoft.com/office/officeart/2005/8/layout/process1"/>
    <dgm:cxn modelId="{F1AF5A06-A741-4919-B33D-E5669329A549}" type="presParOf" srcId="{F8C60967-6698-49DB-87CD-9034F1D4D16C}" destId="{48F46E80-13B3-4959-92F1-05C35C96361E}" srcOrd="0" destOrd="0" presId="urn:microsoft.com/office/officeart/2005/8/layout/process1"/>
    <dgm:cxn modelId="{C5121A54-3B1D-4A8C-ADEE-31337DE741C1}" type="presParOf" srcId="{C01840D9-727C-42CA-A8BD-B18E778076FC}" destId="{5F5EFF21-3FA0-488E-9C0E-4547E6ECCF72}" srcOrd="6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2A2AC6E-025C-40B8-A4EB-289B373B28F8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 phldr="1"/>
      <dgm:spPr/>
    </dgm:pt>
    <dgm:pt modelId="{636CF7AC-E850-4CCF-B774-85096B8E9820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W</a:t>
          </a:r>
          <a:endParaRPr kumimoji="1" lang="ja-JP" altLang="en-US" dirty="0"/>
        </a:p>
      </dgm:t>
    </dgm:pt>
    <dgm:pt modelId="{EE9D8BDD-F16E-4D34-A4C4-77DB3011DEA7}" type="parTrans" cxnId="{ACAAF60C-2C12-4AE2-A458-D479DABADCDD}">
      <dgm:prSet/>
      <dgm:spPr/>
      <dgm:t>
        <a:bodyPr/>
        <a:lstStyle/>
        <a:p>
          <a:endParaRPr kumimoji="1" lang="ja-JP" altLang="en-US"/>
        </a:p>
      </dgm:t>
    </dgm:pt>
    <dgm:pt modelId="{20E75737-5E34-4E97-9627-4AA6D34AF2F3}" type="sibTrans" cxnId="{ACAAF60C-2C12-4AE2-A458-D479DABADCDD}">
      <dgm:prSet/>
      <dgm:spPr/>
      <dgm:t>
        <a:bodyPr/>
        <a:lstStyle/>
        <a:p>
          <a:endParaRPr kumimoji="1" lang="ja-JP" altLang="en-US"/>
        </a:p>
      </dgm:t>
    </dgm:pt>
    <dgm:pt modelId="{84898089-5AF3-4E17-9B26-633CC0EECD7E}" type="pres">
      <dgm:prSet presAssocID="{62A2AC6E-025C-40B8-A4EB-289B373B28F8}" presName="Name0" presStyleCnt="0">
        <dgm:presLayoutVars>
          <dgm:dir/>
          <dgm:resizeHandles val="exact"/>
        </dgm:presLayoutVars>
      </dgm:prSet>
      <dgm:spPr/>
    </dgm:pt>
    <dgm:pt modelId="{C485E81F-10CE-427A-A251-FA0C9DB28279}" type="pres">
      <dgm:prSet presAssocID="{636CF7AC-E850-4CCF-B774-85096B8E9820}" presName="node" presStyleLbl="node1" presStyleIdx="0" presStyleCnt="1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95CE8F86-BEDC-4BC0-AC0C-2A9283CEF29D}" type="presOf" srcId="{636CF7AC-E850-4CCF-B774-85096B8E9820}" destId="{C485E81F-10CE-427A-A251-FA0C9DB28279}" srcOrd="0" destOrd="0" presId="urn:microsoft.com/office/officeart/2005/8/layout/process1"/>
    <dgm:cxn modelId="{ACAAF60C-2C12-4AE2-A458-D479DABADCDD}" srcId="{62A2AC6E-025C-40B8-A4EB-289B373B28F8}" destId="{636CF7AC-E850-4CCF-B774-85096B8E9820}" srcOrd="0" destOrd="0" parTransId="{EE9D8BDD-F16E-4D34-A4C4-77DB3011DEA7}" sibTransId="{20E75737-5E34-4E97-9627-4AA6D34AF2F3}"/>
    <dgm:cxn modelId="{91BFD87E-AEAA-4B26-BC21-00090FC20D2B}" type="presOf" srcId="{62A2AC6E-025C-40B8-A4EB-289B373B28F8}" destId="{84898089-5AF3-4E17-9B26-633CC0EECD7E}" srcOrd="0" destOrd="0" presId="urn:microsoft.com/office/officeart/2005/8/layout/process1"/>
    <dgm:cxn modelId="{9E6E611D-88AA-4135-8623-D6AE7F1C16D6}" type="presParOf" srcId="{84898089-5AF3-4E17-9B26-633CC0EECD7E}" destId="{C485E81F-10CE-427A-A251-FA0C9DB28279}" srcOrd="0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D2135F53-D458-496B-BF62-2431273B08EA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 phldr="1"/>
      <dgm:spPr/>
    </dgm:pt>
    <dgm:pt modelId="{6D2B6CE7-3A36-40D1-A0E8-D588B65E68E1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W</a:t>
          </a:r>
          <a:endParaRPr kumimoji="1" lang="ja-JP" altLang="en-US" dirty="0"/>
        </a:p>
      </dgm:t>
    </dgm:pt>
    <dgm:pt modelId="{8D553637-F549-4128-A8D9-57BC44BAAECB}" type="parTrans" cxnId="{2DAB0D6C-388F-4B7A-B932-765ABCAA747A}">
      <dgm:prSet/>
      <dgm:spPr/>
      <dgm:t>
        <a:bodyPr/>
        <a:lstStyle/>
        <a:p>
          <a:endParaRPr kumimoji="1" lang="ja-JP" altLang="en-US"/>
        </a:p>
      </dgm:t>
    </dgm:pt>
    <dgm:pt modelId="{9791AEB1-1BCA-49AF-AE83-5294134C7BD1}" type="sibTrans" cxnId="{2DAB0D6C-388F-4B7A-B932-765ABCAA747A}">
      <dgm:prSet/>
      <dgm:spPr/>
      <dgm:t>
        <a:bodyPr/>
        <a:lstStyle/>
        <a:p>
          <a:endParaRPr kumimoji="1" lang="ja-JP" altLang="en-US"/>
        </a:p>
      </dgm:t>
    </dgm:pt>
    <dgm:pt modelId="{A4876052-3A92-4E62-BF48-7A3F7B249A88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X</a:t>
          </a:r>
          <a:endParaRPr kumimoji="1" lang="ja-JP" altLang="en-US" dirty="0"/>
        </a:p>
      </dgm:t>
    </dgm:pt>
    <dgm:pt modelId="{9F7A8DEA-CA0F-4ED8-A7CE-37AF77BE75ED}" type="parTrans" cxnId="{1722766D-A209-4401-AB9E-FAEEF887840B}">
      <dgm:prSet/>
      <dgm:spPr/>
      <dgm:t>
        <a:bodyPr/>
        <a:lstStyle/>
        <a:p>
          <a:endParaRPr kumimoji="1" lang="ja-JP" altLang="en-US"/>
        </a:p>
      </dgm:t>
    </dgm:pt>
    <dgm:pt modelId="{FA0E867D-DCE8-4BCA-B177-2BE08FD54911}" type="sibTrans" cxnId="{1722766D-A209-4401-AB9E-FAEEF887840B}">
      <dgm:prSet/>
      <dgm:spPr/>
      <dgm:t>
        <a:bodyPr/>
        <a:lstStyle/>
        <a:p>
          <a:endParaRPr kumimoji="1" lang="ja-JP" altLang="en-US"/>
        </a:p>
      </dgm:t>
    </dgm:pt>
    <dgm:pt modelId="{113D2954-1B01-4A98-9CF8-C057E91C9F17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Y</a:t>
          </a:r>
          <a:endParaRPr kumimoji="1" lang="ja-JP" altLang="en-US" dirty="0"/>
        </a:p>
      </dgm:t>
    </dgm:pt>
    <dgm:pt modelId="{45A42E81-C035-4107-95B9-33DF1E71E9D5}" type="parTrans" cxnId="{EBD8C8BB-4EBF-4B80-A21F-02F58425A004}">
      <dgm:prSet/>
      <dgm:spPr/>
      <dgm:t>
        <a:bodyPr/>
        <a:lstStyle/>
        <a:p>
          <a:endParaRPr kumimoji="1" lang="ja-JP" altLang="en-US"/>
        </a:p>
      </dgm:t>
    </dgm:pt>
    <dgm:pt modelId="{066CA8DE-B500-4598-8852-5973BE59610B}" type="sibTrans" cxnId="{EBD8C8BB-4EBF-4B80-A21F-02F58425A004}">
      <dgm:prSet/>
      <dgm:spPr/>
      <dgm:t>
        <a:bodyPr/>
        <a:lstStyle/>
        <a:p>
          <a:endParaRPr kumimoji="1" lang="ja-JP" altLang="en-US"/>
        </a:p>
      </dgm:t>
    </dgm:pt>
    <dgm:pt modelId="{5EF77FD3-2361-4BA6-8B84-600461829792}">
      <dgm:prSet phldrT="[テキスト]"/>
      <dgm:spPr/>
      <dgm:t>
        <a:bodyPr/>
        <a:lstStyle/>
        <a:p>
          <a:r>
            <a:rPr kumimoji="1" lang="ja-JP" altLang="en-US" dirty="0" smtClean="0"/>
            <a:t>作業</a:t>
          </a:r>
          <a:r>
            <a:rPr kumimoji="1" lang="en-US" altLang="ja-JP" dirty="0" smtClean="0"/>
            <a:t>Z</a:t>
          </a:r>
          <a:endParaRPr kumimoji="1" lang="ja-JP" altLang="en-US" dirty="0"/>
        </a:p>
      </dgm:t>
    </dgm:pt>
    <dgm:pt modelId="{A1632C38-78C0-474F-A444-A5FAF2D87052}" type="parTrans" cxnId="{0D8D449E-A390-4B9A-BA6E-A921808E99F1}">
      <dgm:prSet/>
      <dgm:spPr/>
      <dgm:t>
        <a:bodyPr/>
        <a:lstStyle/>
        <a:p>
          <a:endParaRPr kumimoji="1" lang="ja-JP" altLang="en-US"/>
        </a:p>
      </dgm:t>
    </dgm:pt>
    <dgm:pt modelId="{598C0E97-2175-4B15-89E7-1CD20F8B23F6}" type="sibTrans" cxnId="{0D8D449E-A390-4B9A-BA6E-A921808E99F1}">
      <dgm:prSet/>
      <dgm:spPr/>
      <dgm:t>
        <a:bodyPr/>
        <a:lstStyle/>
        <a:p>
          <a:endParaRPr kumimoji="1" lang="ja-JP" altLang="en-US"/>
        </a:p>
      </dgm:t>
    </dgm:pt>
    <dgm:pt modelId="{C01840D9-727C-42CA-A8BD-B18E778076FC}" type="pres">
      <dgm:prSet presAssocID="{D2135F53-D458-496B-BF62-2431273B08EA}" presName="Name0" presStyleCnt="0">
        <dgm:presLayoutVars>
          <dgm:dir/>
          <dgm:resizeHandles val="exact"/>
        </dgm:presLayoutVars>
      </dgm:prSet>
      <dgm:spPr/>
    </dgm:pt>
    <dgm:pt modelId="{C14AB0F4-9B8C-4F8D-AD72-ADD9E19441B3}" type="pres">
      <dgm:prSet presAssocID="{6D2B6CE7-3A36-40D1-A0E8-D588B65E68E1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7EC1A86-5A80-4E12-AE6C-27C71C07C634}" type="pres">
      <dgm:prSet presAssocID="{9791AEB1-1BCA-49AF-AE83-5294134C7BD1}" presName="sibTrans" presStyleLbl="sibTrans2D1" presStyleIdx="0" presStyleCnt="3"/>
      <dgm:spPr/>
      <dgm:t>
        <a:bodyPr/>
        <a:lstStyle/>
        <a:p>
          <a:endParaRPr kumimoji="1" lang="ja-JP" altLang="en-US"/>
        </a:p>
      </dgm:t>
    </dgm:pt>
    <dgm:pt modelId="{52702B3B-8460-46DC-BD6A-72CAA7D4CEB1}" type="pres">
      <dgm:prSet presAssocID="{9791AEB1-1BCA-49AF-AE83-5294134C7BD1}" presName="connectorText" presStyleLbl="sibTrans2D1" presStyleIdx="0" presStyleCnt="3"/>
      <dgm:spPr/>
      <dgm:t>
        <a:bodyPr/>
        <a:lstStyle/>
        <a:p>
          <a:endParaRPr kumimoji="1" lang="ja-JP" altLang="en-US"/>
        </a:p>
      </dgm:t>
    </dgm:pt>
    <dgm:pt modelId="{42396763-544C-4738-BADC-70055EDC45DF}" type="pres">
      <dgm:prSet presAssocID="{A4876052-3A92-4E62-BF48-7A3F7B249A88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F7180A8-D6BA-493C-AC3A-3DF5BC713650}" type="pres">
      <dgm:prSet presAssocID="{FA0E867D-DCE8-4BCA-B177-2BE08FD54911}" presName="sibTrans" presStyleLbl="sibTrans2D1" presStyleIdx="1" presStyleCnt="3"/>
      <dgm:spPr/>
      <dgm:t>
        <a:bodyPr/>
        <a:lstStyle/>
        <a:p>
          <a:endParaRPr kumimoji="1" lang="ja-JP" altLang="en-US"/>
        </a:p>
      </dgm:t>
    </dgm:pt>
    <dgm:pt modelId="{0E0CC05B-A64D-474E-8431-1BA658273EDD}" type="pres">
      <dgm:prSet presAssocID="{FA0E867D-DCE8-4BCA-B177-2BE08FD54911}" presName="connectorText" presStyleLbl="sibTrans2D1" presStyleIdx="1" presStyleCnt="3"/>
      <dgm:spPr/>
      <dgm:t>
        <a:bodyPr/>
        <a:lstStyle/>
        <a:p>
          <a:endParaRPr kumimoji="1" lang="ja-JP" altLang="en-US"/>
        </a:p>
      </dgm:t>
    </dgm:pt>
    <dgm:pt modelId="{57E19A89-5152-467B-A93A-CF5F6708BD95}" type="pres">
      <dgm:prSet presAssocID="{113D2954-1B01-4A98-9CF8-C057E91C9F17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8C60967-6698-49DB-87CD-9034F1D4D16C}" type="pres">
      <dgm:prSet presAssocID="{066CA8DE-B500-4598-8852-5973BE59610B}" presName="sibTrans" presStyleLbl="sibTrans2D1" presStyleIdx="2" presStyleCnt="3"/>
      <dgm:spPr/>
      <dgm:t>
        <a:bodyPr/>
        <a:lstStyle/>
        <a:p>
          <a:endParaRPr kumimoji="1" lang="ja-JP" altLang="en-US"/>
        </a:p>
      </dgm:t>
    </dgm:pt>
    <dgm:pt modelId="{48F46E80-13B3-4959-92F1-05C35C96361E}" type="pres">
      <dgm:prSet presAssocID="{066CA8DE-B500-4598-8852-5973BE59610B}" presName="connectorText" presStyleLbl="sibTrans2D1" presStyleIdx="2" presStyleCnt="3"/>
      <dgm:spPr/>
      <dgm:t>
        <a:bodyPr/>
        <a:lstStyle/>
        <a:p>
          <a:endParaRPr kumimoji="1" lang="ja-JP" altLang="en-US"/>
        </a:p>
      </dgm:t>
    </dgm:pt>
    <dgm:pt modelId="{5F5EFF21-3FA0-488E-9C0E-4547E6ECCF72}" type="pres">
      <dgm:prSet presAssocID="{5EF77FD3-2361-4BA6-8B84-600461829792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172CCE21-866E-4C90-8502-D50F45208C82}" type="presOf" srcId="{066CA8DE-B500-4598-8852-5973BE59610B}" destId="{48F46E80-13B3-4959-92F1-05C35C96361E}" srcOrd="1" destOrd="0" presId="urn:microsoft.com/office/officeart/2005/8/layout/process1"/>
    <dgm:cxn modelId="{62188CC2-C400-4B7D-8525-4D88AF129DF4}" type="presOf" srcId="{FA0E867D-DCE8-4BCA-B177-2BE08FD54911}" destId="{6F7180A8-D6BA-493C-AC3A-3DF5BC713650}" srcOrd="0" destOrd="0" presId="urn:microsoft.com/office/officeart/2005/8/layout/process1"/>
    <dgm:cxn modelId="{0D8D449E-A390-4B9A-BA6E-A921808E99F1}" srcId="{D2135F53-D458-496B-BF62-2431273B08EA}" destId="{5EF77FD3-2361-4BA6-8B84-600461829792}" srcOrd="3" destOrd="0" parTransId="{A1632C38-78C0-474F-A444-A5FAF2D87052}" sibTransId="{598C0E97-2175-4B15-89E7-1CD20F8B23F6}"/>
    <dgm:cxn modelId="{14D3D6E9-96DD-433E-865D-76551B63631D}" type="presOf" srcId="{D2135F53-D458-496B-BF62-2431273B08EA}" destId="{C01840D9-727C-42CA-A8BD-B18E778076FC}" srcOrd="0" destOrd="0" presId="urn:microsoft.com/office/officeart/2005/8/layout/process1"/>
    <dgm:cxn modelId="{EBD8C8BB-4EBF-4B80-A21F-02F58425A004}" srcId="{D2135F53-D458-496B-BF62-2431273B08EA}" destId="{113D2954-1B01-4A98-9CF8-C057E91C9F17}" srcOrd="2" destOrd="0" parTransId="{45A42E81-C035-4107-95B9-33DF1E71E9D5}" sibTransId="{066CA8DE-B500-4598-8852-5973BE59610B}"/>
    <dgm:cxn modelId="{2DAB0D6C-388F-4B7A-B932-765ABCAA747A}" srcId="{D2135F53-D458-496B-BF62-2431273B08EA}" destId="{6D2B6CE7-3A36-40D1-A0E8-D588B65E68E1}" srcOrd="0" destOrd="0" parTransId="{8D553637-F549-4128-A8D9-57BC44BAAECB}" sibTransId="{9791AEB1-1BCA-49AF-AE83-5294134C7BD1}"/>
    <dgm:cxn modelId="{96B026A7-FDA4-487D-92A1-75C0F4E7690B}" type="presOf" srcId="{6D2B6CE7-3A36-40D1-A0E8-D588B65E68E1}" destId="{C14AB0F4-9B8C-4F8D-AD72-ADD9E19441B3}" srcOrd="0" destOrd="0" presId="urn:microsoft.com/office/officeart/2005/8/layout/process1"/>
    <dgm:cxn modelId="{F71C6577-A34F-4DE8-9F9A-6C325911DD60}" type="presOf" srcId="{FA0E867D-DCE8-4BCA-B177-2BE08FD54911}" destId="{0E0CC05B-A64D-474E-8431-1BA658273EDD}" srcOrd="1" destOrd="0" presId="urn:microsoft.com/office/officeart/2005/8/layout/process1"/>
    <dgm:cxn modelId="{C905551B-26A4-496D-88BC-45C0F1C1A04A}" type="presOf" srcId="{5EF77FD3-2361-4BA6-8B84-600461829792}" destId="{5F5EFF21-3FA0-488E-9C0E-4547E6ECCF72}" srcOrd="0" destOrd="0" presId="urn:microsoft.com/office/officeart/2005/8/layout/process1"/>
    <dgm:cxn modelId="{9D3CA354-205E-4ADE-B7A0-49A09FD77E1B}" type="presOf" srcId="{113D2954-1B01-4A98-9CF8-C057E91C9F17}" destId="{57E19A89-5152-467B-A93A-CF5F6708BD95}" srcOrd="0" destOrd="0" presId="urn:microsoft.com/office/officeart/2005/8/layout/process1"/>
    <dgm:cxn modelId="{4EE73204-E9C6-4DC1-81F7-31A2787E459B}" type="presOf" srcId="{A4876052-3A92-4E62-BF48-7A3F7B249A88}" destId="{42396763-544C-4738-BADC-70055EDC45DF}" srcOrd="0" destOrd="0" presId="urn:microsoft.com/office/officeart/2005/8/layout/process1"/>
    <dgm:cxn modelId="{E321A49B-07DC-460B-A272-3CBBB244FD42}" type="presOf" srcId="{9791AEB1-1BCA-49AF-AE83-5294134C7BD1}" destId="{27EC1A86-5A80-4E12-AE6C-27C71C07C634}" srcOrd="0" destOrd="0" presId="urn:microsoft.com/office/officeart/2005/8/layout/process1"/>
    <dgm:cxn modelId="{EAF281D5-2D94-4EE5-B895-0BB4E5DC80D7}" type="presOf" srcId="{066CA8DE-B500-4598-8852-5973BE59610B}" destId="{F8C60967-6698-49DB-87CD-9034F1D4D16C}" srcOrd="0" destOrd="0" presId="urn:microsoft.com/office/officeart/2005/8/layout/process1"/>
    <dgm:cxn modelId="{1722766D-A209-4401-AB9E-FAEEF887840B}" srcId="{D2135F53-D458-496B-BF62-2431273B08EA}" destId="{A4876052-3A92-4E62-BF48-7A3F7B249A88}" srcOrd="1" destOrd="0" parTransId="{9F7A8DEA-CA0F-4ED8-A7CE-37AF77BE75ED}" sibTransId="{FA0E867D-DCE8-4BCA-B177-2BE08FD54911}"/>
    <dgm:cxn modelId="{9E8223D3-B8FF-43E7-BB58-06B92EF7C5AB}" type="presOf" srcId="{9791AEB1-1BCA-49AF-AE83-5294134C7BD1}" destId="{52702B3B-8460-46DC-BD6A-72CAA7D4CEB1}" srcOrd="1" destOrd="0" presId="urn:microsoft.com/office/officeart/2005/8/layout/process1"/>
    <dgm:cxn modelId="{CB0F75C1-9AF9-4020-9FEC-340392C3959F}" type="presParOf" srcId="{C01840D9-727C-42CA-A8BD-B18E778076FC}" destId="{C14AB0F4-9B8C-4F8D-AD72-ADD9E19441B3}" srcOrd="0" destOrd="0" presId="urn:microsoft.com/office/officeart/2005/8/layout/process1"/>
    <dgm:cxn modelId="{F6BBC0AC-5730-4B69-B1D0-6AF073EE5B39}" type="presParOf" srcId="{C01840D9-727C-42CA-A8BD-B18E778076FC}" destId="{27EC1A86-5A80-4E12-AE6C-27C71C07C634}" srcOrd="1" destOrd="0" presId="urn:microsoft.com/office/officeart/2005/8/layout/process1"/>
    <dgm:cxn modelId="{08E36BEB-3024-4747-89C5-E79E4B7DC529}" type="presParOf" srcId="{27EC1A86-5A80-4E12-AE6C-27C71C07C634}" destId="{52702B3B-8460-46DC-BD6A-72CAA7D4CEB1}" srcOrd="0" destOrd="0" presId="urn:microsoft.com/office/officeart/2005/8/layout/process1"/>
    <dgm:cxn modelId="{08433673-922F-45A8-8E0A-1C1D1458BCFE}" type="presParOf" srcId="{C01840D9-727C-42CA-A8BD-B18E778076FC}" destId="{42396763-544C-4738-BADC-70055EDC45DF}" srcOrd="2" destOrd="0" presId="urn:microsoft.com/office/officeart/2005/8/layout/process1"/>
    <dgm:cxn modelId="{23A59A0E-A4AD-44E1-AA31-76F144C6CCC4}" type="presParOf" srcId="{C01840D9-727C-42CA-A8BD-B18E778076FC}" destId="{6F7180A8-D6BA-493C-AC3A-3DF5BC713650}" srcOrd="3" destOrd="0" presId="urn:microsoft.com/office/officeart/2005/8/layout/process1"/>
    <dgm:cxn modelId="{8871E2C4-B077-479C-B7AC-49F87EBFE0BD}" type="presParOf" srcId="{6F7180A8-D6BA-493C-AC3A-3DF5BC713650}" destId="{0E0CC05B-A64D-474E-8431-1BA658273EDD}" srcOrd="0" destOrd="0" presId="urn:microsoft.com/office/officeart/2005/8/layout/process1"/>
    <dgm:cxn modelId="{C9893A5A-5565-4DB2-855A-D1540A728F18}" type="presParOf" srcId="{C01840D9-727C-42CA-A8BD-B18E778076FC}" destId="{57E19A89-5152-467B-A93A-CF5F6708BD95}" srcOrd="4" destOrd="0" presId="urn:microsoft.com/office/officeart/2005/8/layout/process1"/>
    <dgm:cxn modelId="{15F75643-45FB-4B46-A27E-EBC5C32A307D}" type="presParOf" srcId="{C01840D9-727C-42CA-A8BD-B18E778076FC}" destId="{F8C60967-6698-49DB-87CD-9034F1D4D16C}" srcOrd="5" destOrd="0" presId="urn:microsoft.com/office/officeart/2005/8/layout/process1"/>
    <dgm:cxn modelId="{F1AF5A06-A741-4919-B33D-E5669329A549}" type="presParOf" srcId="{F8C60967-6698-49DB-87CD-9034F1D4D16C}" destId="{48F46E80-13B3-4959-92F1-05C35C96361E}" srcOrd="0" destOrd="0" presId="urn:microsoft.com/office/officeart/2005/8/layout/process1"/>
    <dgm:cxn modelId="{C5121A54-3B1D-4A8C-ADEE-31337DE741C1}" type="presParOf" srcId="{C01840D9-727C-42CA-A8BD-B18E778076FC}" destId="{5F5EFF21-3FA0-488E-9C0E-4547E6ECCF72}" srcOrd="6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485E81F-10CE-427A-A251-FA0C9DB28279}">
      <dsp:nvSpPr>
        <dsp:cNvPr id="0" name=""/>
        <dsp:cNvSpPr/>
      </dsp:nvSpPr>
      <dsp:spPr>
        <a:xfrm>
          <a:off x="6202" y="760061"/>
          <a:ext cx="1853731" cy="11122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4780" tIns="144780" rIns="144780" bIns="14478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800" kern="1200" dirty="0" smtClean="0"/>
            <a:t>作業</a:t>
          </a:r>
          <a:r>
            <a:rPr kumimoji="1" lang="en-US" altLang="ja-JP" sz="3800" kern="1200" dirty="0" smtClean="0"/>
            <a:t>A</a:t>
          </a:r>
          <a:endParaRPr kumimoji="1" lang="ja-JP" altLang="en-US" sz="3800" kern="1200" dirty="0"/>
        </a:p>
      </dsp:txBody>
      <dsp:txXfrm>
        <a:off x="38778" y="792637"/>
        <a:ext cx="1788579" cy="1047086"/>
      </dsp:txXfrm>
    </dsp:sp>
    <dsp:sp modelId="{E3FF1147-19C1-473C-A055-1D6E97BCA870}">
      <dsp:nvSpPr>
        <dsp:cNvPr id="0" name=""/>
        <dsp:cNvSpPr/>
      </dsp:nvSpPr>
      <dsp:spPr>
        <a:xfrm>
          <a:off x="2045306" y="1086318"/>
          <a:ext cx="392990" cy="45972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400" kern="1200"/>
        </a:p>
      </dsp:txBody>
      <dsp:txXfrm>
        <a:off x="2045306" y="1178263"/>
        <a:ext cx="275093" cy="275835"/>
      </dsp:txXfrm>
    </dsp:sp>
    <dsp:sp modelId="{14DDD997-16A9-4A56-AA5F-FA1F6C528A7E}">
      <dsp:nvSpPr>
        <dsp:cNvPr id="0" name=""/>
        <dsp:cNvSpPr/>
      </dsp:nvSpPr>
      <dsp:spPr>
        <a:xfrm>
          <a:off x="2601425" y="760061"/>
          <a:ext cx="1853731" cy="11122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4780" tIns="144780" rIns="144780" bIns="14478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800" kern="1200" dirty="0" smtClean="0"/>
            <a:t>作業</a:t>
          </a:r>
          <a:r>
            <a:rPr kumimoji="1" lang="en-US" altLang="ja-JP" sz="3800" kern="1200" dirty="0" smtClean="0"/>
            <a:t>C</a:t>
          </a:r>
          <a:endParaRPr kumimoji="1" lang="ja-JP" altLang="en-US" sz="3800" kern="1200" dirty="0"/>
        </a:p>
      </dsp:txBody>
      <dsp:txXfrm>
        <a:off x="2634001" y="792637"/>
        <a:ext cx="1788579" cy="1047086"/>
      </dsp:txXfrm>
    </dsp:sp>
    <dsp:sp modelId="{2F477A1F-CDE7-42EF-906F-C9250292D13C}">
      <dsp:nvSpPr>
        <dsp:cNvPr id="0" name=""/>
        <dsp:cNvSpPr/>
      </dsp:nvSpPr>
      <dsp:spPr>
        <a:xfrm>
          <a:off x="4640529" y="1086318"/>
          <a:ext cx="392990" cy="45972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400" kern="1200"/>
        </a:p>
      </dsp:txBody>
      <dsp:txXfrm>
        <a:off x="4640529" y="1178263"/>
        <a:ext cx="275093" cy="275835"/>
      </dsp:txXfrm>
    </dsp:sp>
    <dsp:sp modelId="{D7E3E776-85EF-4F3D-AE55-4A01FB91C238}">
      <dsp:nvSpPr>
        <dsp:cNvPr id="0" name=""/>
        <dsp:cNvSpPr/>
      </dsp:nvSpPr>
      <dsp:spPr>
        <a:xfrm>
          <a:off x="5196648" y="760061"/>
          <a:ext cx="1853731" cy="111223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4780" tIns="144780" rIns="144780" bIns="14478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800" kern="1200" dirty="0" smtClean="0"/>
            <a:t>作業</a:t>
          </a:r>
          <a:r>
            <a:rPr kumimoji="1" lang="en-US" altLang="ja-JP" sz="3800" kern="1200" dirty="0" smtClean="0"/>
            <a:t>D</a:t>
          </a:r>
          <a:endParaRPr kumimoji="1" lang="ja-JP" altLang="en-US" sz="3800" kern="1200" dirty="0"/>
        </a:p>
      </dsp:txBody>
      <dsp:txXfrm>
        <a:off x="5229224" y="792637"/>
        <a:ext cx="1788579" cy="1047086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14AB0F4-9B8C-4F8D-AD72-ADD9E19441B3}">
      <dsp:nvSpPr>
        <dsp:cNvPr id="0" name=""/>
        <dsp:cNvSpPr/>
      </dsp:nvSpPr>
      <dsp:spPr>
        <a:xfrm>
          <a:off x="4140" y="1486644"/>
          <a:ext cx="1810155" cy="108609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作業</a:t>
          </a:r>
          <a:r>
            <a:rPr kumimoji="1" lang="en-US" altLang="ja-JP" sz="3700" kern="1200" dirty="0" smtClean="0"/>
            <a:t>A</a:t>
          </a:r>
          <a:endParaRPr kumimoji="1" lang="ja-JP" altLang="en-US" sz="3700" kern="1200" dirty="0"/>
        </a:p>
      </dsp:txBody>
      <dsp:txXfrm>
        <a:off x="35951" y="1518455"/>
        <a:ext cx="1746533" cy="1022471"/>
      </dsp:txXfrm>
    </dsp:sp>
    <dsp:sp modelId="{27EC1A86-5A80-4E12-AE6C-27C71C07C634}">
      <dsp:nvSpPr>
        <dsp:cNvPr id="0" name=""/>
        <dsp:cNvSpPr/>
      </dsp:nvSpPr>
      <dsp:spPr>
        <a:xfrm>
          <a:off x="1995311" y="1805231"/>
          <a:ext cx="383753" cy="44891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/>
        </a:p>
      </dsp:txBody>
      <dsp:txXfrm>
        <a:off x="1995311" y="1895015"/>
        <a:ext cx="268627" cy="269350"/>
      </dsp:txXfrm>
    </dsp:sp>
    <dsp:sp modelId="{42396763-544C-4738-BADC-70055EDC45DF}">
      <dsp:nvSpPr>
        <dsp:cNvPr id="0" name=""/>
        <dsp:cNvSpPr/>
      </dsp:nvSpPr>
      <dsp:spPr>
        <a:xfrm>
          <a:off x="2538358" y="1486644"/>
          <a:ext cx="1810155" cy="108609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作業</a:t>
          </a:r>
          <a:r>
            <a:rPr kumimoji="1" lang="en-US" altLang="ja-JP" sz="3700" kern="1200" dirty="0" smtClean="0"/>
            <a:t>B</a:t>
          </a:r>
          <a:endParaRPr kumimoji="1" lang="ja-JP" altLang="en-US" sz="3700" kern="1200" dirty="0"/>
        </a:p>
      </dsp:txBody>
      <dsp:txXfrm>
        <a:off x="2570169" y="1518455"/>
        <a:ext cx="1746533" cy="1022471"/>
      </dsp:txXfrm>
    </dsp:sp>
    <dsp:sp modelId="{6F7180A8-D6BA-493C-AC3A-3DF5BC713650}">
      <dsp:nvSpPr>
        <dsp:cNvPr id="0" name=""/>
        <dsp:cNvSpPr/>
      </dsp:nvSpPr>
      <dsp:spPr>
        <a:xfrm>
          <a:off x="4529529" y="1805231"/>
          <a:ext cx="383753" cy="44891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/>
        </a:p>
      </dsp:txBody>
      <dsp:txXfrm>
        <a:off x="4529529" y="1895015"/>
        <a:ext cx="268627" cy="269350"/>
      </dsp:txXfrm>
    </dsp:sp>
    <dsp:sp modelId="{57E19A89-5152-467B-A93A-CF5F6708BD95}">
      <dsp:nvSpPr>
        <dsp:cNvPr id="0" name=""/>
        <dsp:cNvSpPr/>
      </dsp:nvSpPr>
      <dsp:spPr>
        <a:xfrm>
          <a:off x="5072576" y="1486644"/>
          <a:ext cx="1810155" cy="108609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作業</a:t>
          </a:r>
          <a:r>
            <a:rPr kumimoji="1" lang="en-US" altLang="ja-JP" sz="3700" kern="1200" dirty="0" smtClean="0"/>
            <a:t>C</a:t>
          </a:r>
          <a:endParaRPr kumimoji="1" lang="ja-JP" altLang="en-US" sz="3700" kern="1200" dirty="0"/>
        </a:p>
      </dsp:txBody>
      <dsp:txXfrm>
        <a:off x="5104387" y="1518455"/>
        <a:ext cx="1746533" cy="1022471"/>
      </dsp:txXfrm>
    </dsp:sp>
    <dsp:sp modelId="{F8C60967-6698-49DB-87CD-9034F1D4D16C}">
      <dsp:nvSpPr>
        <dsp:cNvPr id="0" name=""/>
        <dsp:cNvSpPr/>
      </dsp:nvSpPr>
      <dsp:spPr>
        <a:xfrm>
          <a:off x="7063748" y="1805231"/>
          <a:ext cx="383753" cy="44891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/>
        </a:p>
      </dsp:txBody>
      <dsp:txXfrm>
        <a:off x="7063748" y="1895015"/>
        <a:ext cx="268627" cy="269350"/>
      </dsp:txXfrm>
    </dsp:sp>
    <dsp:sp modelId="{5F5EFF21-3FA0-488E-9C0E-4547E6ECCF72}">
      <dsp:nvSpPr>
        <dsp:cNvPr id="0" name=""/>
        <dsp:cNvSpPr/>
      </dsp:nvSpPr>
      <dsp:spPr>
        <a:xfrm>
          <a:off x="7606794" y="1486644"/>
          <a:ext cx="1810155" cy="108609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作業</a:t>
          </a:r>
          <a:r>
            <a:rPr kumimoji="1" lang="en-US" altLang="ja-JP" sz="3700" kern="1200" dirty="0" smtClean="0"/>
            <a:t>D</a:t>
          </a:r>
          <a:endParaRPr kumimoji="1" lang="ja-JP" altLang="en-US" sz="3700" kern="1200" dirty="0"/>
        </a:p>
      </dsp:txBody>
      <dsp:txXfrm>
        <a:off x="7638605" y="1518455"/>
        <a:ext cx="1746533" cy="102247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485E81F-10CE-427A-A251-FA0C9DB28279}">
      <dsp:nvSpPr>
        <dsp:cNvPr id="0" name=""/>
        <dsp:cNvSpPr/>
      </dsp:nvSpPr>
      <dsp:spPr>
        <a:xfrm>
          <a:off x="0" y="177543"/>
          <a:ext cx="1939347" cy="116360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4000" kern="1200" dirty="0" smtClean="0"/>
            <a:t>作業</a:t>
          </a:r>
          <a:r>
            <a:rPr kumimoji="1" lang="en-US" altLang="ja-JP" sz="4000" kern="1200" dirty="0" smtClean="0"/>
            <a:t>W</a:t>
          </a:r>
          <a:endParaRPr kumimoji="1" lang="ja-JP" altLang="en-US" sz="4000" kern="1200" dirty="0"/>
        </a:p>
      </dsp:txBody>
      <dsp:txXfrm>
        <a:off x="34081" y="211624"/>
        <a:ext cx="1871185" cy="1095446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14AB0F4-9B8C-4F8D-AD72-ADD9E19441B3}">
      <dsp:nvSpPr>
        <dsp:cNvPr id="0" name=""/>
        <dsp:cNvSpPr/>
      </dsp:nvSpPr>
      <dsp:spPr>
        <a:xfrm>
          <a:off x="4140" y="1486644"/>
          <a:ext cx="1810155" cy="108609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作業</a:t>
          </a:r>
          <a:r>
            <a:rPr kumimoji="1" lang="en-US" altLang="ja-JP" sz="3700" kern="1200" dirty="0" smtClean="0"/>
            <a:t>W</a:t>
          </a:r>
          <a:endParaRPr kumimoji="1" lang="ja-JP" altLang="en-US" sz="3700" kern="1200" dirty="0"/>
        </a:p>
      </dsp:txBody>
      <dsp:txXfrm>
        <a:off x="35951" y="1518455"/>
        <a:ext cx="1746533" cy="1022471"/>
      </dsp:txXfrm>
    </dsp:sp>
    <dsp:sp modelId="{27EC1A86-5A80-4E12-AE6C-27C71C07C634}">
      <dsp:nvSpPr>
        <dsp:cNvPr id="0" name=""/>
        <dsp:cNvSpPr/>
      </dsp:nvSpPr>
      <dsp:spPr>
        <a:xfrm>
          <a:off x="1995311" y="1805231"/>
          <a:ext cx="383753" cy="44891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/>
        </a:p>
      </dsp:txBody>
      <dsp:txXfrm>
        <a:off x="1995311" y="1895015"/>
        <a:ext cx="268627" cy="269350"/>
      </dsp:txXfrm>
    </dsp:sp>
    <dsp:sp modelId="{42396763-544C-4738-BADC-70055EDC45DF}">
      <dsp:nvSpPr>
        <dsp:cNvPr id="0" name=""/>
        <dsp:cNvSpPr/>
      </dsp:nvSpPr>
      <dsp:spPr>
        <a:xfrm>
          <a:off x="2538358" y="1486644"/>
          <a:ext cx="1810155" cy="108609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作業</a:t>
          </a:r>
          <a:r>
            <a:rPr kumimoji="1" lang="en-US" altLang="ja-JP" sz="3700" kern="1200" dirty="0" smtClean="0"/>
            <a:t>X</a:t>
          </a:r>
          <a:endParaRPr kumimoji="1" lang="ja-JP" altLang="en-US" sz="3700" kern="1200" dirty="0"/>
        </a:p>
      </dsp:txBody>
      <dsp:txXfrm>
        <a:off x="2570169" y="1518455"/>
        <a:ext cx="1746533" cy="1022471"/>
      </dsp:txXfrm>
    </dsp:sp>
    <dsp:sp modelId="{6F7180A8-D6BA-493C-AC3A-3DF5BC713650}">
      <dsp:nvSpPr>
        <dsp:cNvPr id="0" name=""/>
        <dsp:cNvSpPr/>
      </dsp:nvSpPr>
      <dsp:spPr>
        <a:xfrm>
          <a:off x="4529529" y="1805231"/>
          <a:ext cx="383753" cy="44891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/>
        </a:p>
      </dsp:txBody>
      <dsp:txXfrm>
        <a:off x="4529529" y="1895015"/>
        <a:ext cx="268627" cy="269350"/>
      </dsp:txXfrm>
    </dsp:sp>
    <dsp:sp modelId="{57E19A89-5152-467B-A93A-CF5F6708BD95}">
      <dsp:nvSpPr>
        <dsp:cNvPr id="0" name=""/>
        <dsp:cNvSpPr/>
      </dsp:nvSpPr>
      <dsp:spPr>
        <a:xfrm>
          <a:off x="5072576" y="1486644"/>
          <a:ext cx="1810155" cy="108609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作業</a:t>
          </a:r>
          <a:r>
            <a:rPr kumimoji="1" lang="en-US" altLang="ja-JP" sz="3700" kern="1200" dirty="0" smtClean="0"/>
            <a:t>Y</a:t>
          </a:r>
          <a:endParaRPr kumimoji="1" lang="ja-JP" altLang="en-US" sz="3700" kern="1200" dirty="0"/>
        </a:p>
      </dsp:txBody>
      <dsp:txXfrm>
        <a:off x="5104387" y="1518455"/>
        <a:ext cx="1746533" cy="1022471"/>
      </dsp:txXfrm>
    </dsp:sp>
    <dsp:sp modelId="{F8C60967-6698-49DB-87CD-9034F1D4D16C}">
      <dsp:nvSpPr>
        <dsp:cNvPr id="0" name=""/>
        <dsp:cNvSpPr/>
      </dsp:nvSpPr>
      <dsp:spPr>
        <a:xfrm>
          <a:off x="7063748" y="1805231"/>
          <a:ext cx="383753" cy="44891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/>
        </a:p>
      </dsp:txBody>
      <dsp:txXfrm>
        <a:off x="7063748" y="1895015"/>
        <a:ext cx="268627" cy="269350"/>
      </dsp:txXfrm>
    </dsp:sp>
    <dsp:sp modelId="{5F5EFF21-3FA0-488E-9C0E-4547E6ECCF72}">
      <dsp:nvSpPr>
        <dsp:cNvPr id="0" name=""/>
        <dsp:cNvSpPr/>
      </dsp:nvSpPr>
      <dsp:spPr>
        <a:xfrm>
          <a:off x="7606794" y="1486644"/>
          <a:ext cx="1810155" cy="108609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作業</a:t>
          </a:r>
          <a:r>
            <a:rPr kumimoji="1" lang="en-US" altLang="ja-JP" sz="3700" kern="1200" dirty="0" smtClean="0"/>
            <a:t>Z</a:t>
          </a:r>
          <a:endParaRPr kumimoji="1" lang="ja-JP" altLang="en-US" sz="3700" kern="1200" dirty="0"/>
        </a:p>
      </dsp:txBody>
      <dsp:txXfrm>
        <a:off x="7638605" y="1518455"/>
        <a:ext cx="1746533" cy="102247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80554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16317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59192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47115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474716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36587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66524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709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44597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453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67195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1925CE-1ECF-408C-9A2A-88DAF643AF62}" type="datetimeFigureOut">
              <a:rPr kumimoji="1" lang="ja-JP" altLang="en-US" smtClean="0"/>
              <a:t>2025/5/23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12C1AB-DD6D-4987-9C7E-F17ECAE01B1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83731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4.xml"/><Relationship Id="rId3" Type="http://schemas.openxmlformats.org/officeDocument/2006/relationships/diagramLayout" Target="../diagrams/layout3.xml"/><Relationship Id="rId7" Type="http://schemas.openxmlformats.org/officeDocument/2006/relationships/diagramData" Target="../diagrams/data4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11" Type="http://schemas.microsoft.com/office/2007/relationships/diagramDrawing" Target="../diagrams/drawing4.xml"/><Relationship Id="rId5" Type="http://schemas.openxmlformats.org/officeDocument/2006/relationships/diagramColors" Target="../diagrams/colors3.xml"/><Relationship Id="rId10" Type="http://schemas.openxmlformats.org/officeDocument/2006/relationships/diagramColors" Target="../diagrams/colors4.xml"/><Relationship Id="rId4" Type="http://schemas.openxmlformats.org/officeDocument/2006/relationships/diagramQuickStyle" Target="../diagrams/quickStyle3.xml"/><Relationship Id="rId9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32505" y="361663"/>
            <a:ext cx="10515600" cy="632402"/>
          </a:xfrm>
        </p:spPr>
        <p:txBody>
          <a:bodyPr>
            <a:normAutofit/>
          </a:bodyPr>
          <a:lstStyle/>
          <a:p>
            <a:r>
              <a:rPr lang="ja-JP" altLang="en-US" sz="2800" dirty="0" smtClean="0"/>
              <a:t>組織図（例）</a:t>
            </a:r>
            <a:endParaRPr kumimoji="1" lang="ja-JP" altLang="en-US" sz="2800" dirty="0"/>
          </a:p>
        </p:txBody>
      </p:sp>
      <p:sp>
        <p:nvSpPr>
          <p:cNvPr id="4" name="正方形/長方形 3"/>
          <p:cNvSpPr/>
          <p:nvPr/>
        </p:nvSpPr>
        <p:spPr>
          <a:xfrm>
            <a:off x="4703614" y="997528"/>
            <a:ext cx="3034145" cy="8728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 smtClean="0"/>
              <a:t>代表取締役</a:t>
            </a:r>
            <a:endParaRPr kumimoji="1" lang="ja-JP" altLang="en-US" dirty="0"/>
          </a:p>
        </p:txBody>
      </p:sp>
      <p:sp>
        <p:nvSpPr>
          <p:cNvPr id="5" name="正方形/長方形 4"/>
          <p:cNvSpPr/>
          <p:nvPr/>
        </p:nvSpPr>
        <p:spPr>
          <a:xfrm>
            <a:off x="3740727" y="2507673"/>
            <a:ext cx="2064327" cy="8728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製造部門</a:t>
            </a:r>
            <a:endParaRPr kumimoji="1" lang="ja-JP" altLang="en-US" dirty="0"/>
          </a:p>
        </p:txBody>
      </p:sp>
      <p:sp>
        <p:nvSpPr>
          <p:cNvPr id="6" name="正方形/長方形 5"/>
          <p:cNvSpPr/>
          <p:nvPr/>
        </p:nvSpPr>
        <p:spPr>
          <a:xfrm>
            <a:off x="838201" y="2507673"/>
            <a:ext cx="2057400" cy="8728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営業部門</a:t>
            </a:r>
            <a:endParaRPr kumimoji="1" lang="ja-JP" altLang="en-US" dirty="0"/>
          </a:p>
        </p:txBody>
      </p:sp>
      <p:sp>
        <p:nvSpPr>
          <p:cNvPr id="7" name="正方形/長方形 6"/>
          <p:cNvSpPr/>
          <p:nvPr/>
        </p:nvSpPr>
        <p:spPr>
          <a:xfrm>
            <a:off x="6650180" y="2493819"/>
            <a:ext cx="2064327" cy="8728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人事部門</a:t>
            </a:r>
            <a:endParaRPr kumimoji="1" lang="ja-JP" altLang="en-US" dirty="0"/>
          </a:p>
        </p:txBody>
      </p:sp>
      <p:sp>
        <p:nvSpPr>
          <p:cNvPr id="8" name="正方形/長方形 7"/>
          <p:cNvSpPr/>
          <p:nvPr/>
        </p:nvSpPr>
        <p:spPr>
          <a:xfrm>
            <a:off x="9559633" y="2507673"/>
            <a:ext cx="2064327" cy="8728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財務部門</a:t>
            </a:r>
            <a:endParaRPr kumimoji="1" lang="ja-JP" altLang="en-US" dirty="0"/>
          </a:p>
        </p:txBody>
      </p:sp>
      <p:cxnSp>
        <p:nvCxnSpPr>
          <p:cNvPr id="12" name="直線コネクタ 11"/>
          <p:cNvCxnSpPr/>
          <p:nvPr/>
        </p:nvCxnSpPr>
        <p:spPr>
          <a:xfrm>
            <a:off x="1866901" y="2078182"/>
            <a:ext cx="872489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>
            <a:stCxn id="4" idx="2"/>
          </p:cNvCxnSpPr>
          <p:nvPr/>
        </p:nvCxnSpPr>
        <p:spPr>
          <a:xfrm flipH="1">
            <a:off x="6220686" y="1870364"/>
            <a:ext cx="1" cy="20781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/>
          <p:cNvCxnSpPr>
            <a:endCxn id="6" idx="0"/>
          </p:cNvCxnSpPr>
          <p:nvPr/>
        </p:nvCxnSpPr>
        <p:spPr>
          <a:xfrm>
            <a:off x="1866901" y="2078182"/>
            <a:ext cx="0" cy="4294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>
            <a:stCxn id="5" idx="0"/>
          </p:cNvCxnSpPr>
          <p:nvPr/>
        </p:nvCxnSpPr>
        <p:spPr>
          <a:xfrm flipH="1" flipV="1">
            <a:off x="4772890" y="2078182"/>
            <a:ext cx="1" cy="4294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/>
          <p:cNvCxnSpPr>
            <a:stCxn id="7" idx="0"/>
          </p:cNvCxnSpPr>
          <p:nvPr/>
        </p:nvCxnSpPr>
        <p:spPr>
          <a:xfrm flipH="1" flipV="1">
            <a:off x="7678879" y="2078182"/>
            <a:ext cx="3465" cy="4156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コネクタ 21"/>
          <p:cNvCxnSpPr>
            <a:stCxn id="8" idx="0"/>
          </p:cNvCxnSpPr>
          <p:nvPr/>
        </p:nvCxnSpPr>
        <p:spPr>
          <a:xfrm flipH="1" flipV="1">
            <a:off x="10574471" y="2085109"/>
            <a:ext cx="17326" cy="42256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正方形/長方形 22"/>
          <p:cNvSpPr/>
          <p:nvPr/>
        </p:nvSpPr>
        <p:spPr>
          <a:xfrm>
            <a:off x="1330036" y="3809999"/>
            <a:ext cx="1565565" cy="70658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法人</a:t>
            </a:r>
            <a:r>
              <a:rPr lang="ja-JP" altLang="en-US" dirty="0" smtClean="0"/>
              <a:t>営業</a:t>
            </a:r>
            <a:r>
              <a:rPr lang="ja-JP" altLang="en-US" dirty="0"/>
              <a:t>担当</a:t>
            </a:r>
            <a:endParaRPr kumimoji="1" lang="ja-JP" altLang="en-US" dirty="0"/>
          </a:p>
        </p:txBody>
      </p:sp>
      <p:sp>
        <p:nvSpPr>
          <p:cNvPr id="24" name="正方形/長方形 23"/>
          <p:cNvSpPr/>
          <p:nvPr/>
        </p:nvSpPr>
        <p:spPr>
          <a:xfrm>
            <a:off x="1330035" y="4946071"/>
            <a:ext cx="1565565" cy="70658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個人</a:t>
            </a:r>
            <a:r>
              <a:rPr lang="ja-JP" altLang="en-US" dirty="0" smtClean="0"/>
              <a:t>営業</a:t>
            </a:r>
            <a:r>
              <a:rPr lang="ja-JP" altLang="en-US" dirty="0"/>
              <a:t>担当</a:t>
            </a:r>
            <a:endParaRPr kumimoji="1" lang="ja-JP" altLang="en-US" dirty="0"/>
          </a:p>
        </p:txBody>
      </p:sp>
      <p:sp>
        <p:nvSpPr>
          <p:cNvPr id="25" name="正方形/長方形 24"/>
          <p:cNvSpPr/>
          <p:nvPr/>
        </p:nvSpPr>
        <p:spPr>
          <a:xfrm>
            <a:off x="4239488" y="3809999"/>
            <a:ext cx="1565565" cy="70658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開発</a:t>
            </a:r>
            <a:r>
              <a:rPr lang="ja-JP" altLang="en-US" dirty="0" smtClean="0"/>
              <a:t>担当</a:t>
            </a:r>
            <a:endParaRPr kumimoji="1" lang="ja-JP" altLang="en-US" dirty="0"/>
          </a:p>
        </p:txBody>
      </p:sp>
      <p:sp>
        <p:nvSpPr>
          <p:cNvPr id="26" name="正方形/長方形 25"/>
          <p:cNvSpPr/>
          <p:nvPr/>
        </p:nvSpPr>
        <p:spPr>
          <a:xfrm>
            <a:off x="4239488" y="4946071"/>
            <a:ext cx="1565565" cy="70658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 smtClean="0"/>
              <a:t>製造担当</a:t>
            </a:r>
            <a:endParaRPr kumimoji="1" lang="ja-JP" altLang="en-US" dirty="0"/>
          </a:p>
        </p:txBody>
      </p:sp>
      <p:sp>
        <p:nvSpPr>
          <p:cNvPr id="27" name="正方形/長方形 26"/>
          <p:cNvSpPr/>
          <p:nvPr/>
        </p:nvSpPr>
        <p:spPr>
          <a:xfrm>
            <a:off x="7148942" y="3809999"/>
            <a:ext cx="1565565" cy="70658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採用</a:t>
            </a:r>
            <a:r>
              <a:rPr lang="ja-JP" altLang="en-US" dirty="0" smtClean="0"/>
              <a:t>担当</a:t>
            </a:r>
            <a:endParaRPr kumimoji="1" lang="ja-JP" altLang="en-US" dirty="0"/>
          </a:p>
        </p:txBody>
      </p:sp>
      <p:sp>
        <p:nvSpPr>
          <p:cNvPr id="28" name="正方形/長方形 27"/>
          <p:cNvSpPr/>
          <p:nvPr/>
        </p:nvSpPr>
        <p:spPr>
          <a:xfrm>
            <a:off x="7148942" y="4946071"/>
            <a:ext cx="1565565" cy="70658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研修</a:t>
            </a:r>
            <a:r>
              <a:rPr lang="ja-JP" altLang="en-US" dirty="0" smtClean="0"/>
              <a:t>担当</a:t>
            </a:r>
            <a:endParaRPr kumimoji="1" lang="ja-JP" altLang="en-US" dirty="0"/>
          </a:p>
        </p:txBody>
      </p:sp>
      <p:grpSp>
        <p:nvGrpSpPr>
          <p:cNvPr id="38" name="グループ化 37"/>
          <p:cNvGrpSpPr/>
          <p:nvPr/>
        </p:nvGrpSpPr>
        <p:grpSpPr>
          <a:xfrm>
            <a:off x="1039093" y="3380509"/>
            <a:ext cx="290943" cy="1891145"/>
            <a:chOff x="1039093" y="3380509"/>
            <a:chExt cx="290943" cy="1891145"/>
          </a:xfrm>
        </p:grpSpPr>
        <p:cxnSp>
          <p:nvCxnSpPr>
            <p:cNvPr id="30" name="直線コネクタ 29"/>
            <p:cNvCxnSpPr/>
            <p:nvPr/>
          </p:nvCxnSpPr>
          <p:spPr>
            <a:xfrm>
              <a:off x="1052945" y="3380509"/>
              <a:ext cx="0" cy="187036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直線コネクタ 35"/>
            <p:cNvCxnSpPr/>
            <p:nvPr/>
          </p:nvCxnSpPr>
          <p:spPr>
            <a:xfrm>
              <a:off x="1052945" y="4097481"/>
              <a:ext cx="277091" cy="2078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直線コネクタ 36"/>
            <p:cNvCxnSpPr/>
            <p:nvPr/>
          </p:nvCxnSpPr>
          <p:spPr>
            <a:xfrm>
              <a:off x="1039093" y="5250873"/>
              <a:ext cx="277091" cy="2078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9" name="グループ化 38"/>
          <p:cNvGrpSpPr/>
          <p:nvPr/>
        </p:nvGrpSpPr>
        <p:grpSpPr>
          <a:xfrm>
            <a:off x="3948551" y="3380509"/>
            <a:ext cx="290943" cy="1891145"/>
            <a:chOff x="1039093" y="3380509"/>
            <a:chExt cx="290943" cy="1891145"/>
          </a:xfrm>
        </p:grpSpPr>
        <p:cxnSp>
          <p:nvCxnSpPr>
            <p:cNvPr id="40" name="直線コネクタ 39"/>
            <p:cNvCxnSpPr/>
            <p:nvPr/>
          </p:nvCxnSpPr>
          <p:spPr>
            <a:xfrm>
              <a:off x="1052945" y="3380509"/>
              <a:ext cx="0" cy="187036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直線コネクタ 40"/>
            <p:cNvCxnSpPr/>
            <p:nvPr/>
          </p:nvCxnSpPr>
          <p:spPr>
            <a:xfrm>
              <a:off x="1052945" y="4097481"/>
              <a:ext cx="277091" cy="2078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直線コネクタ 41"/>
            <p:cNvCxnSpPr/>
            <p:nvPr/>
          </p:nvCxnSpPr>
          <p:spPr>
            <a:xfrm>
              <a:off x="1039093" y="5250873"/>
              <a:ext cx="277091" cy="2078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3" name="グループ化 42"/>
          <p:cNvGrpSpPr/>
          <p:nvPr/>
        </p:nvGrpSpPr>
        <p:grpSpPr>
          <a:xfrm>
            <a:off x="6871861" y="3387436"/>
            <a:ext cx="290943" cy="1891145"/>
            <a:chOff x="1039093" y="3380509"/>
            <a:chExt cx="290943" cy="1891145"/>
          </a:xfrm>
        </p:grpSpPr>
        <p:cxnSp>
          <p:nvCxnSpPr>
            <p:cNvPr id="44" name="直線コネクタ 43"/>
            <p:cNvCxnSpPr/>
            <p:nvPr/>
          </p:nvCxnSpPr>
          <p:spPr>
            <a:xfrm>
              <a:off x="1052945" y="3380509"/>
              <a:ext cx="0" cy="187036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直線コネクタ 44"/>
            <p:cNvCxnSpPr/>
            <p:nvPr/>
          </p:nvCxnSpPr>
          <p:spPr>
            <a:xfrm>
              <a:off x="1052945" y="4097481"/>
              <a:ext cx="277091" cy="2078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直線コネクタ 45"/>
            <p:cNvCxnSpPr/>
            <p:nvPr/>
          </p:nvCxnSpPr>
          <p:spPr>
            <a:xfrm>
              <a:off x="1039093" y="5250873"/>
              <a:ext cx="277091" cy="2078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7" name="正方形/長方形 46"/>
          <p:cNvSpPr/>
          <p:nvPr/>
        </p:nvSpPr>
        <p:spPr>
          <a:xfrm>
            <a:off x="3427264" y="2395103"/>
            <a:ext cx="2668736" cy="1137805"/>
          </a:xfrm>
          <a:prstGeom prst="rect">
            <a:avLst/>
          </a:prstGeom>
          <a:noFill/>
          <a:ln w="25400"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正方形/長方形 47"/>
          <p:cNvSpPr/>
          <p:nvPr/>
        </p:nvSpPr>
        <p:spPr>
          <a:xfrm>
            <a:off x="538590" y="2286000"/>
            <a:ext cx="5848362" cy="1413162"/>
          </a:xfrm>
          <a:prstGeom prst="rect">
            <a:avLst/>
          </a:prstGeom>
          <a:noFill/>
          <a:ln w="25400">
            <a:solidFill>
              <a:srgbClr val="00B05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0" name="四角形吹き出し 49"/>
          <p:cNvSpPr/>
          <p:nvPr/>
        </p:nvSpPr>
        <p:spPr>
          <a:xfrm>
            <a:off x="332505" y="1261596"/>
            <a:ext cx="1814937" cy="612648"/>
          </a:xfrm>
          <a:prstGeom prst="wedgeRectCallout">
            <a:avLst>
              <a:gd name="adj1" fmla="val 26321"/>
              <a:gd name="adj2" fmla="val 107729"/>
            </a:avLst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>
                <a:solidFill>
                  <a:schemeClr val="bg1"/>
                </a:solidFill>
              </a:rPr>
              <a:t>R7</a:t>
            </a:r>
            <a:r>
              <a:rPr kumimoji="1" lang="ja-JP" altLang="en-US" dirty="0" smtClean="0">
                <a:solidFill>
                  <a:schemeClr val="bg1"/>
                </a:solidFill>
              </a:rPr>
              <a:t>年度事業</a:t>
            </a:r>
            <a:endParaRPr kumimoji="1" lang="ja-JP" altLang="en-US" dirty="0">
              <a:solidFill>
                <a:schemeClr val="bg1"/>
              </a:solidFill>
            </a:endParaRPr>
          </a:p>
        </p:txBody>
      </p:sp>
      <p:sp>
        <p:nvSpPr>
          <p:cNvPr id="51" name="四角形吹き出し 50"/>
          <p:cNvSpPr/>
          <p:nvPr/>
        </p:nvSpPr>
        <p:spPr>
          <a:xfrm>
            <a:off x="2555302" y="1039091"/>
            <a:ext cx="1814937" cy="612648"/>
          </a:xfrm>
          <a:prstGeom prst="wedgeRectCallout">
            <a:avLst>
              <a:gd name="adj1" fmla="val 30901"/>
              <a:gd name="adj2" fmla="val 166526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>
                <a:solidFill>
                  <a:schemeClr val="bg1"/>
                </a:solidFill>
              </a:rPr>
              <a:t>R6</a:t>
            </a:r>
            <a:r>
              <a:rPr kumimoji="1" lang="ja-JP" altLang="en-US" dirty="0" smtClean="0">
                <a:solidFill>
                  <a:schemeClr val="bg1"/>
                </a:solidFill>
              </a:rPr>
              <a:t>年度事業</a:t>
            </a:r>
            <a:endParaRPr kumimoji="1" lang="ja-JP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49736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512" y="160603"/>
            <a:ext cx="10515600" cy="743238"/>
          </a:xfrm>
        </p:spPr>
        <p:txBody>
          <a:bodyPr>
            <a:normAutofit/>
          </a:bodyPr>
          <a:lstStyle/>
          <a:p>
            <a:r>
              <a:rPr lang="ja-JP" altLang="en-US" sz="2400" dirty="0" smtClean="0"/>
              <a:t>過年度の補助</a:t>
            </a:r>
            <a:r>
              <a:rPr kumimoji="1" lang="ja-JP" altLang="en-US" sz="2400" dirty="0" smtClean="0"/>
              <a:t>事業の取組（業務フローの変化）</a:t>
            </a:r>
            <a:endParaRPr kumimoji="1" lang="ja-JP" altLang="en-US" sz="24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38200" y="1108364"/>
            <a:ext cx="10515600" cy="5068599"/>
          </a:xfrm>
        </p:spPr>
        <p:txBody>
          <a:bodyPr/>
          <a:lstStyle/>
          <a:p>
            <a:pPr marL="0" indent="0">
              <a:buNone/>
            </a:pPr>
            <a:r>
              <a:rPr kumimoji="1" lang="en-US" altLang="ja-JP" dirty="0" smtClean="0"/>
              <a:t>【</a:t>
            </a:r>
            <a:r>
              <a:rPr kumimoji="1" lang="ja-JP" altLang="en-US" dirty="0" smtClean="0"/>
              <a:t>１　</a:t>
            </a:r>
            <a:r>
              <a:rPr lang="ja-JP" altLang="en-US" dirty="0" smtClean="0"/>
              <a:t>補助事業実施前の業務フロー</a:t>
            </a:r>
            <a:r>
              <a:rPr kumimoji="1" lang="en-US" altLang="ja-JP" dirty="0" smtClean="0"/>
              <a:t>】</a:t>
            </a:r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endParaRPr kumimoji="1" lang="en-US" altLang="ja-JP" dirty="0" smtClean="0"/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endParaRPr kumimoji="1" lang="en-US" altLang="ja-JP" dirty="0" smtClean="0"/>
          </a:p>
          <a:p>
            <a:pPr marL="0" indent="0">
              <a:buNone/>
            </a:pPr>
            <a:r>
              <a:rPr lang="en-US" altLang="ja-JP" dirty="0" smtClean="0"/>
              <a:t>【</a:t>
            </a:r>
            <a:r>
              <a:rPr lang="ja-JP" altLang="en-US" dirty="0" smtClean="0"/>
              <a:t>２　補助事業実施後の業務フロー</a:t>
            </a:r>
            <a:r>
              <a:rPr lang="en-US" altLang="ja-JP" dirty="0" smtClean="0"/>
              <a:t>】</a:t>
            </a:r>
            <a:endParaRPr kumimoji="1" lang="ja-JP" altLang="en-US" dirty="0"/>
          </a:p>
        </p:txBody>
      </p:sp>
      <p:graphicFrame>
        <p:nvGraphicFramePr>
          <p:cNvPr id="4" name="図表 3"/>
          <p:cNvGraphicFramePr/>
          <p:nvPr>
            <p:extLst>
              <p:ext uri="{D42A27DB-BD31-4B8C-83A1-F6EECF244321}">
                <p14:modId xmlns:p14="http://schemas.microsoft.com/office/powerpoint/2010/main" val="3885332627"/>
              </p:ext>
            </p:extLst>
          </p:nvPr>
        </p:nvGraphicFramePr>
        <p:xfrm>
          <a:off x="1175328" y="4023665"/>
          <a:ext cx="7056582" cy="26323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5" name="図表 4"/>
          <p:cNvGraphicFramePr/>
          <p:nvPr>
            <p:extLst>
              <p:ext uri="{D42A27DB-BD31-4B8C-83A1-F6EECF244321}">
                <p14:modId xmlns:p14="http://schemas.microsoft.com/office/powerpoint/2010/main" val="761497853"/>
              </p:ext>
            </p:extLst>
          </p:nvPr>
        </p:nvGraphicFramePr>
        <p:xfrm>
          <a:off x="1177636" y="443346"/>
          <a:ext cx="9421091" cy="40593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6" name="四角形吹き出し 5"/>
          <p:cNvSpPr/>
          <p:nvPr/>
        </p:nvSpPr>
        <p:spPr>
          <a:xfrm>
            <a:off x="7081405" y="3209348"/>
            <a:ext cx="3698008" cy="1496291"/>
          </a:xfrm>
          <a:prstGeom prst="wedgeRectCallout">
            <a:avLst>
              <a:gd name="adj1" fmla="val -71561"/>
              <a:gd name="adj2" fmla="val 68336"/>
            </a:avLst>
          </a:prstGeom>
          <a:solidFill>
            <a:schemeClr val="accent2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ja-JP" dirty="0" smtClean="0">
                <a:solidFill>
                  <a:schemeClr val="tx1"/>
                </a:solidFill>
              </a:rPr>
              <a:t>《</a:t>
            </a:r>
            <a:r>
              <a:rPr lang="ja-JP" altLang="en-US" dirty="0" smtClean="0">
                <a:solidFill>
                  <a:schemeClr val="tx1"/>
                </a:solidFill>
              </a:rPr>
              <a:t>説明</a:t>
            </a:r>
            <a:r>
              <a:rPr lang="en-US" altLang="ja-JP" dirty="0" smtClean="0">
                <a:solidFill>
                  <a:schemeClr val="tx1"/>
                </a:solidFill>
              </a:rPr>
              <a:t>》</a:t>
            </a:r>
          </a:p>
          <a:p>
            <a:r>
              <a:rPr kumimoji="1" lang="ja-JP" altLang="en-US" dirty="0" smtClean="0">
                <a:solidFill>
                  <a:schemeClr val="tx1"/>
                </a:solidFill>
              </a:rPr>
              <a:t>●●システムを導入することで作業</a:t>
            </a:r>
            <a:r>
              <a:rPr lang="en-US" altLang="ja-JP" dirty="0">
                <a:solidFill>
                  <a:schemeClr val="tx1"/>
                </a:solidFill>
              </a:rPr>
              <a:t>C</a:t>
            </a:r>
            <a:r>
              <a:rPr kumimoji="1" lang="ja-JP" altLang="en-US" dirty="0" smtClean="0">
                <a:solidFill>
                  <a:schemeClr val="tx1"/>
                </a:solidFill>
              </a:rPr>
              <a:t>が自動化され、一月当たり会社全体で合計●●分の作業時間の削減効果があった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7199698" y="443346"/>
            <a:ext cx="4493538" cy="1077218"/>
          </a:xfrm>
          <a:prstGeom prst="rect">
            <a:avLst/>
          </a:prstGeom>
          <a:noFill/>
          <a:ln>
            <a:solidFill>
              <a:schemeClr val="accent1"/>
            </a:solidFill>
            <a:prstDash val="sysDot"/>
          </a:ln>
        </p:spPr>
        <p:txBody>
          <a:bodyPr wrap="none" rtlCol="0">
            <a:spAutoFit/>
          </a:bodyPr>
          <a:lstStyle/>
          <a:p>
            <a:r>
              <a:rPr kumimoji="1" lang="en-US" altLang="ja-JP" sz="1600" dirty="0" smtClean="0"/>
              <a:t>※</a:t>
            </a:r>
            <a:r>
              <a:rPr kumimoji="1" lang="ja-JP" altLang="en-US" sz="1600" dirty="0" smtClean="0"/>
              <a:t>１</a:t>
            </a:r>
            <a:r>
              <a:rPr kumimoji="1" lang="ja-JP" altLang="en-US" sz="1600" dirty="0" smtClean="0"/>
              <a:t>　業務フロー自体に変更がない場合は１と</a:t>
            </a:r>
            <a:endParaRPr kumimoji="1" lang="en-US" altLang="ja-JP" sz="1600" dirty="0" smtClean="0"/>
          </a:p>
          <a:p>
            <a:r>
              <a:rPr lang="ja-JP" altLang="en-US" sz="1600" dirty="0"/>
              <a:t>　</a:t>
            </a:r>
            <a:r>
              <a:rPr kumimoji="1" lang="ja-JP" altLang="en-US" sz="1600" dirty="0" smtClean="0"/>
              <a:t>同じフローを２にも</a:t>
            </a:r>
            <a:r>
              <a:rPr kumimoji="1" lang="ja-JP" altLang="en-US" sz="1600" dirty="0" smtClean="0"/>
              <a:t>記載</a:t>
            </a:r>
            <a:r>
              <a:rPr lang="ja-JP" altLang="en-US" sz="1600" dirty="0" smtClean="0"/>
              <a:t>すること。</a:t>
            </a:r>
            <a:endParaRPr lang="en-US" altLang="ja-JP" sz="1600" dirty="0" smtClean="0"/>
          </a:p>
          <a:p>
            <a:r>
              <a:rPr kumimoji="1" lang="en-US" altLang="ja-JP" sz="1600" dirty="0" smtClean="0"/>
              <a:t>※</a:t>
            </a:r>
            <a:r>
              <a:rPr kumimoji="1" lang="ja-JP" altLang="en-US" sz="1600" dirty="0" smtClean="0"/>
              <a:t>２　削減効果が</a:t>
            </a:r>
            <a:r>
              <a:rPr lang="ja-JP" altLang="en-US" sz="1600" dirty="0" smtClean="0"/>
              <a:t>あった箇所に</a:t>
            </a:r>
            <a:r>
              <a:rPr lang="en-US" altLang="ja-JP" sz="1600" dirty="0" smtClean="0"/>
              <a:t>《</a:t>
            </a:r>
            <a:r>
              <a:rPr lang="ja-JP" altLang="en-US" sz="1600" dirty="0" smtClean="0"/>
              <a:t>説明</a:t>
            </a:r>
            <a:r>
              <a:rPr lang="en-US" altLang="ja-JP" sz="1600" dirty="0" smtClean="0"/>
              <a:t>》</a:t>
            </a:r>
            <a:r>
              <a:rPr lang="ja-JP" altLang="en-US" sz="1600" dirty="0" smtClean="0"/>
              <a:t>を</a:t>
            </a:r>
            <a:r>
              <a:rPr lang="ja-JP" altLang="en-US" sz="1600" dirty="0" smtClean="0"/>
              <a:t>記載</a:t>
            </a:r>
            <a:endParaRPr lang="en-US" altLang="ja-JP" sz="1600" dirty="0" smtClean="0"/>
          </a:p>
          <a:p>
            <a:r>
              <a:rPr lang="ja-JP" altLang="en-US" sz="1600" dirty="0"/>
              <a:t>　</a:t>
            </a:r>
            <a:r>
              <a:rPr lang="ja-JP" altLang="en-US" sz="1600" dirty="0" smtClean="0"/>
              <a:t>する</a:t>
            </a:r>
            <a:r>
              <a:rPr lang="ja-JP" altLang="en-US" sz="1600" dirty="0" smtClean="0"/>
              <a:t>こと。</a:t>
            </a:r>
            <a:endParaRPr kumimoji="1" lang="ja-JP" altLang="en-US" sz="1600" dirty="0"/>
          </a:p>
        </p:txBody>
      </p:sp>
    </p:spTree>
    <p:extLst>
      <p:ext uri="{BB962C8B-B14F-4D97-AF65-F5344CB8AC3E}">
        <p14:creationId xmlns:p14="http://schemas.microsoft.com/office/powerpoint/2010/main" val="38210559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38200" y="969819"/>
            <a:ext cx="10855036" cy="5207144"/>
          </a:xfrm>
        </p:spPr>
        <p:txBody>
          <a:bodyPr/>
          <a:lstStyle/>
          <a:p>
            <a:pPr marL="0" indent="0">
              <a:buNone/>
            </a:pPr>
            <a:endParaRPr kumimoji="1" lang="ja-JP" altLang="en-US" dirty="0"/>
          </a:p>
        </p:txBody>
      </p:sp>
      <p:sp>
        <p:nvSpPr>
          <p:cNvPr id="4" name="タイトル 1"/>
          <p:cNvSpPr>
            <a:spLocks noGrp="1"/>
          </p:cNvSpPr>
          <p:nvPr>
            <p:ph type="title"/>
          </p:nvPr>
        </p:nvSpPr>
        <p:spPr>
          <a:xfrm>
            <a:off x="838200" y="226581"/>
            <a:ext cx="10515600" cy="743238"/>
          </a:xfrm>
        </p:spPr>
        <p:txBody>
          <a:bodyPr>
            <a:normAutofit/>
          </a:bodyPr>
          <a:lstStyle/>
          <a:p>
            <a:r>
              <a:rPr kumimoji="1" lang="en-US" altLang="ja-JP" sz="3200" dirty="0" smtClean="0"/>
              <a:t>R6</a:t>
            </a:r>
            <a:r>
              <a:rPr kumimoji="1" lang="ja-JP" altLang="en-US" sz="3200" dirty="0" smtClean="0"/>
              <a:t>年度事業の取組</a:t>
            </a:r>
            <a:r>
              <a:rPr lang="ja-JP" altLang="en-US" sz="3200" dirty="0" smtClean="0"/>
              <a:t>（効果等）</a:t>
            </a:r>
            <a:endParaRPr kumimoji="1" lang="ja-JP" altLang="en-US" sz="3200" dirty="0"/>
          </a:p>
        </p:txBody>
      </p:sp>
      <p:sp>
        <p:nvSpPr>
          <p:cNvPr id="6" name="正方形/長方形 5"/>
          <p:cNvSpPr/>
          <p:nvPr/>
        </p:nvSpPr>
        <p:spPr>
          <a:xfrm>
            <a:off x="838200" y="969818"/>
            <a:ext cx="5257800" cy="508461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dirty="0" smtClean="0">
                <a:solidFill>
                  <a:schemeClr val="tx1"/>
                </a:solidFill>
              </a:rPr>
              <a:t>●当時の課題</a:t>
            </a:r>
            <a:endParaRPr lang="en-US" altLang="ja-JP" dirty="0" smtClean="0">
              <a:solidFill>
                <a:schemeClr val="tx1"/>
              </a:solidFill>
            </a:endParaRPr>
          </a:p>
          <a:p>
            <a:endParaRPr kumimoji="1" lang="en-US" altLang="ja-JP" dirty="0">
              <a:solidFill>
                <a:schemeClr val="tx1"/>
              </a:solidFill>
            </a:endParaRPr>
          </a:p>
          <a:p>
            <a:endParaRPr lang="en-US" altLang="ja-JP" dirty="0" smtClean="0">
              <a:solidFill>
                <a:schemeClr val="tx1"/>
              </a:solidFill>
            </a:endParaRPr>
          </a:p>
          <a:p>
            <a:endParaRPr lang="en-US" altLang="ja-JP" dirty="0" smtClean="0">
              <a:solidFill>
                <a:schemeClr val="tx1"/>
              </a:solidFill>
            </a:endParaRPr>
          </a:p>
          <a:p>
            <a:endParaRPr kumimoji="1" lang="en-US" altLang="ja-JP" dirty="0">
              <a:solidFill>
                <a:schemeClr val="tx1"/>
              </a:solidFill>
            </a:endParaRPr>
          </a:p>
          <a:p>
            <a:r>
              <a:rPr lang="ja-JP" altLang="en-US" dirty="0" smtClean="0">
                <a:solidFill>
                  <a:schemeClr val="tx1"/>
                </a:solidFill>
              </a:rPr>
              <a:t>●取組の説明</a:t>
            </a:r>
            <a:endParaRPr lang="en-US" altLang="ja-JP" dirty="0" smtClean="0">
              <a:solidFill>
                <a:schemeClr val="tx1"/>
              </a:solidFill>
            </a:endParaRPr>
          </a:p>
          <a:p>
            <a:endParaRPr kumimoji="1" lang="en-US" altLang="ja-JP" dirty="0" smtClean="0">
              <a:solidFill>
                <a:schemeClr val="tx1"/>
              </a:solidFill>
            </a:endParaRPr>
          </a:p>
          <a:p>
            <a:endParaRPr kumimoji="1" lang="en-US" altLang="ja-JP" dirty="0">
              <a:solidFill>
                <a:schemeClr val="tx1"/>
              </a:solidFill>
            </a:endParaRPr>
          </a:p>
          <a:p>
            <a:endParaRPr lang="en-US" altLang="ja-JP" dirty="0" smtClean="0">
              <a:solidFill>
                <a:schemeClr val="tx1"/>
              </a:solidFill>
            </a:endParaRPr>
          </a:p>
          <a:p>
            <a:endParaRPr lang="en-US" altLang="ja-JP" dirty="0">
              <a:solidFill>
                <a:schemeClr val="tx1"/>
              </a:solidFill>
            </a:endParaRPr>
          </a:p>
          <a:p>
            <a:r>
              <a:rPr kumimoji="1" lang="ja-JP" altLang="en-US" dirty="0" smtClean="0">
                <a:solidFill>
                  <a:schemeClr val="tx1"/>
                </a:solidFill>
              </a:rPr>
              <a:t>●事業効果</a:t>
            </a:r>
            <a:endParaRPr kumimoji="1" lang="en-US" altLang="ja-JP" dirty="0" smtClean="0">
              <a:solidFill>
                <a:schemeClr val="tx1"/>
              </a:solidFill>
            </a:endParaRPr>
          </a:p>
          <a:p>
            <a:endParaRPr lang="en-US" altLang="ja-JP" dirty="0">
              <a:solidFill>
                <a:schemeClr val="tx1"/>
              </a:solidFill>
            </a:endParaRPr>
          </a:p>
          <a:p>
            <a:endParaRPr kumimoji="1" lang="en-US" altLang="ja-JP" dirty="0" smtClean="0">
              <a:solidFill>
                <a:schemeClr val="tx1"/>
              </a:solidFill>
            </a:endParaRPr>
          </a:p>
          <a:p>
            <a:endParaRPr lang="en-US" altLang="ja-JP" dirty="0">
              <a:solidFill>
                <a:schemeClr val="tx1"/>
              </a:solidFill>
            </a:endParaRPr>
          </a:p>
          <a:p>
            <a:endParaRPr kumimoji="1" lang="en-US" altLang="ja-JP" dirty="0" smtClean="0">
              <a:solidFill>
                <a:schemeClr val="tx1"/>
              </a:solidFill>
            </a:endParaRPr>
          </a:p>
          <a:p>
            <a:endParaRPr lang="en-US" altLang="ja-JP" dirty="0">
              <a:solidFill>
                <a:schemeClr val="tx1"/>
              </a:solidFill>
            </a:endParaRPr>
          </a:p>
          <a:p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4211781" y="4530435"/>
            <a:ext cx="1717963" cy="1399309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solidFill>
                  <a:schemeClr val="tx1"/>
                </a:solidFill>
              </a:rPr>
              <a:t>当時の取組が</a:t>
            </a:r>
            <a:endParaRPr kumimoji="1" lang="en-US" altLang="ja-JP" dirty="0" smtClean="0">
              <a:solidFill>
                <a:schemeClr val="tx1"/>
              </a:solidFill>
            </a:endParaRPr>
          </a:p>
          <a:p>
            <a:pPr algn="ctr"/>
            <a:r>
              <a:rPr lang="ja-JP" altLang="en-US" dirty="0" smtClean="0">
                <a:solidFill>
                  <a:schemeClr val="tx1"/>
                </a:solidFill>
              </a:rPr>
              <a:t>分かる写真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6265718" y="969817"/>
            <a:ext cx="5257800" cy="5084617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dirty="0" smtClean="0">
                <a:solidFill>
                  <a:schemeClr val="tx1"/>
                </a:solidFill>
              </a:rPr>
              <a:t>●現在の使用状況</a:t>
            </a:r>
            <a:endParaRPr lang="en-US" altLang="ja-JP" dirty="0" smtClean="0">
              <a:solidFill>
                <a:schemeClr val="tx1"/>
              </a:solidFill>
            </a:endParaRPr>
          </a:p>
          <a:p>
            <a:endParaRPr kumimoji="1" lang="en-US" altLang="ja-JP" dirty="0">
              <a:solidFill>
                <a:schemeClr val="tx1"/>
              </a:solidFill>
            </a:endParaRPr>
          </a:p>
          <a:p>
            <a:endParaRPr lang="en-US" altLang="ja-JP" dirty="0" smtClean="0">
              <a:solidFill>
                <a:schemeClr val="tx1"/>
              </a:solidFill>
            </a:endParaRPr>
          </a:p>
          <a:p>
            <a:endParaRPr kumimoji="1" lang="en-US" altLang="ja-JP" dirty="0">
              <a:solidFill>
                <a:schemeClr val="tx1"/>
              </a:solidFill>
            </a:endParaRPr>
          </a:p>
          <a:p>
            <a:endParaRPr lang="en-US" altLang="ja-JP" dirty="0" smtClean="0">
              <a:solidFill>
                <a:schemeClr val="tx1"/>
              </a:solidFill>
            </a:endParaRPr>
          </a:p>
          <a:p>
            <a:endParaRPr kumimoji="1" lang="en-US" altLang="ja-JP" dirty="0">
              <a:solidFill>
                <a:schemeClr val="tx1"/>
              </a:solidFill>
            </a:endParaRPr>
          </a:p>
          <a:p>
            <a:endParaRPr lang="en-US" altLang="ja-JP" dirty="0" smtClean="0">
              <a:solidFill>
                <a:schemeClr val="tx1"/>
              </a:solidFill>
            </a:endParaRPr>
          </a:p>
          <a:p>
            <a:endParaRPr kumimoji="1" lang="en-US" altLang="ja-JP" dirty="0">
              <a:solidFill>
                <a:schemeClr val="tx1"/>
              </a:solidFill>
            </a:endParaRPr>
          </a:p>
          <a:p>
            <a:endParaRPr lang="en-US" altLang="ja-JP" dirty="0" smtClean="0">
              <a:solidFill>
                <a:schemeClr val="tx1"/>
              </a:solidFill>
            </a:endParaRPr>
          </a:p>
          <a:p>
            <a:endParaRPr kumimoji="1" lang="en-US" altLang="ja-JP" dirty="0">
              <a:solidFill>
                <a:schemeClr val="tx1"/>
              </a:solidFill>
            </a:endParaRPr>
          </a:p>
          <a:p>
            <a:endParaRPr kumimoji="1" lang="en-US" altLang="ja-JP" dirty="0" smtClean="0">
              <a:solidFill>
                <a:schemeClr val="tx1"/>
              </a:solidFill>
            </a:endParaRPr>
          </a:p>
          <a:p>
            <a:endParaRPr lang="en-US" altLang="ja-JP" dirty="0">
              <a:solidFill>
                <a:schemeClr val="tx1"/>
              </a:solidFill>
            </a:endParaRPr>
          </a:p>
          <a:p>
            <a:endParaRPr kumimoji="1" lang="en-US" altLang="ja-JP" dirty="0" smtClean="0">
              <a:solidFill>
                <a:schemeClr val="tx1"/>
              </a:solidFill>
            </a:endParaRPr>
          </a:p>
          <a:p>
            <a:endParaRPr lang="en-US" altLang="ja-JP" dirty="0">
              <a:solidFill>
                <a:schemeClr val="tx1"/>
              </a:solidFill>
            </a:endParaRPr>
          </a:p>
          <a:p>
            <a:endParaRPr kumimoji="1" lang="en-US" altLang="ja-JP" dirty="0" smtClean="0">
              <a:solidFill>
                <a:schemeClr val="tx1"/>
              </a:solidFill>
            </a:endParaRPr>
          </a:p>
          <a:p>
            <a:endParaRPr lang="en-US" altLang="ja-JP" dirty="0">
              <a:solidFill>
                <a:schemeClr val="tx1"/>
              </a:solidFill>
            </a:endParaRPr>
          </a:p>
          <a:p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9635837" y="4530434"/>
            <a:ext cx="1717963" cy="1399309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tx1"/>
                </a:solidFill>
              </a:rPr>
              <a:t>現在</a:t>
            </a:r>
            <a:r>
              <a:rPr lang="ja-JP" altLang="en-US" sz="1600" dirty="0" smtClean="0">
                <a:solidFill>
                  <a:schemeClr val="tx1"/>
                </a:solidFill>
              </a:rPr>
              <a:t>の使用状況</a:t>
            </a:r>
            <a:r>
              <a:rPr kumimoji="1" lang="ja-JP" altLang="en-US" sz="1600" dirty="0" smtClean="0">
                <a:solidFill>
                  <a:schemeClr val="tx1"/>
                </a:solidFill>
              </a:rPr>
              <a:t>が</a:t>
            </a:r>
            <a:r>
              <a:rPr lang="ja-JP" altLang="en-US" sz="1600" dirty="0" smtClean="0">
                <a:solidFill>
                  <a:schemeClr val="tx1"/>
                </a:solidFill>
              </a:rPr>
              <a:t>分かる写真</a:t>
            </a:r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933920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0" y="353638"/>
            <a:ext cx="10515600" cy="743238"/>
          </a:xfrm>
        </p:spPr>
        <p:txBody>
          <a:bodyPr>
            <a:normAutofit/>
          </a:bodyPr>
          <a:lstStyle/>
          <a:p>
            <a:r>
              <a:rPr lang="ja-JP" altLang="en-US" sz="2400" dirty="0" smtClean="0"/>
              <a:t>今年度の補助</a:t>
            </a:r>
            <a:r>
              <a:rPr kumimoji="1" lang="ja-JP" altLang="en-US" sz="2400" dirty="0" smtClean="0"/>
              <a:t>事業の取組（業務フローの変化）</a:t>
            </a:r>
            <a:endParaRPr kumimoji="1" lang="ja-JP" altLang="en-US" sz="24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38200" y="1344934"/>
            <a:ext cx="10515600" cy="5068599"/>
          </a:xfrm>
        </p:spPr>
        <p:txBody>
          <a:bodyPr/>
          <a:lstStyle/>
          <a:p>
            <a:pPr marL="0" indent="0">
              <a:buNone/>
            </a:pPr>
            <a:r>
              <a:rPr kumimoji="1" lang="en-US" altLang="ja-JP" dirty="0" smtClean="0"/>
              <a:t>【</a:t>
            </a:r>
            <a:r>
              <a:rPr kumimoji="1" lang="ja-JP" altLang="en-US" dirty="0" smtClean="0"/>
              <a:t>１　</a:t>
            </a:r>
            <a:r>
              <a:rPr lang="ja-JP" altLang="en-US" dirty="0" smtClean="0"/>
              <a:t>補助事業実施前の業務フロー</a:t>
            </a:r>
            <a:r>
              <a:rPr kumimoji="1" lang="en-US" altLang="ja-JP" dirty="0" smtClean="0"/>
              <a:t>】</a:t>
            </a:r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endParaRPr kumimoji="1" lang="en-US" altLang="ja-JP" dirty="0" smtClean="0"/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endParaRPr kumimoji="1" lang="en-US" altLang="ja-JP" dirty="0" smtClean="0"/>
          </a:p>
          <a:p>
            <a:pPr marL="0" indent="0">
              <a:buNone/>
            </a:pPr>
            <a:r>
              <a:rPr lang="en-US" altLang="ja-JP" dirty="0" smtClean="0"/>
              <a:t>【</a:t>
            </a:r>
            <a:r>
              <a:rPr lang="ja-JP" altLang="en-US" dirty="0" smtClean="0"/>
              <a:t>２　補助事業実施後の業務フロー</a:t>
            </a:r>
            <a:r>
              <a:rPr lang="en-US" altLang="ja-JP" dirty="0" smtClean="0"/>
              <a:t>】</a:t>
            </a:r>
            <a:endParaRPr kumimoji="1" lang="ja-JP" altLang="en-US" dirty="0"/>
          </a:p>
        </p:txBody>
      </p:sp>
      <p:graphicFrame>
        <p:nvGraphicFramePr>
          <p:cNvPr id="4" name="図表 3"/>
          <p:cNvGraphicFramePr/>
          <p:nvPr>
            <p:extLst>
              <p:ext uri="{D42A27DB-BD31-4B8C-83A1-F6EECF244321}">
                <p14:modId xmlns:p14="http://schemas.microsoft.com/office/powerpoint/2010/main" val="1316131198"/>
              </p:ext>
            </p:extLst>
          </p:nvPr>
        </p:nvGraphicFramePr>
        <p:xfrm>
          <a:off x="1177636" y="4502728"/>
          <a:ext cx="1939347" cy="151869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5" name="図表 4"/>
          <p:cNvGraphicFramePr/>
          <p:nvPr>
            <p:extLst>
              <p:ext uri="{D42A27DB-BD31-4B8C-83A1-F6EECF244321}">
                <p14:modId xmlns:p14="http://schemas.microsoft.com/office/powerpoint/2010/main" val="2583387058"/>
              </p:ext>
            </p:extLst>
          </p:nvPr>
        </p:nvGraphicFramePr>
        <p:xfrm>
          <a:off x="1177636" y="848818"/>
          <a:ext cx="9421091" cy="40593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6" name="四角形吹き出し 5"/>
          <p:cNvSpPr/>
          <p:nvPr/>
        </p:nvSpPr>
        <p:spPr>
          <a:xfrm>
            <a:off x="4246996" y="4599709"/>
            <a:ext cx="3698008" cy="1496291"/>
          </a:xfrm>
          <a:prstGeom prst="wedgeRectCallout">
            <a:avLst>
              <a:gd name="adj1" fmla="val -76197"/>
              <a:gd name="adj2" fmla="val 5315"/>
            </a:avLst>
          </a:prstGeom>
          <a:solidFill>
            <a:schemeClr val="accent2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ja-JP" dirty="0" smtClean="0">
                <a:solidFill>
                  <a:schemeClr val="tx1"/>
                </a:solidFill>
              </a:rPr>
              <a:t>《</a:t>
            </a:r>
            <a:r>
              <a:rPr lang="ja-JP" altLang="en-US" dirty="0" smtClean="0">
                <a:solidFill>
                  <a:schemeClr val="tx1"/>
                </a:solidFill>
              </a:rPr>
              <a:t>説明</a:t>
            </a:r>
            <a:r>
              <a:rPr lang="en-US" altLang="ja-JP" dirty="0" smtClean="0">
                <a:solidFill>
                  <a:schemeClr val="tx1"/>
                </a:solidFill>
              </a:rPr>
              <a:t>》</a:t>
            </a:r>
          </a:p>
          <a:p>
            <a:r>
              <a:rPr lang="ja-JP" altLang="en-US" dirty="0">
                <a:solidFill>
                  <a:schemeClr val="tx1"/>
                </a:solidFill>
              </a:rPr>
              <a:t>■■</a:t>
            </a:r>
            <a:r>
              <a:rPr kumimoji="1" lang="ja-JP" altLang="en-US" dirty="0" smtClean="0">
                <a:solidFill>
                  <a:schemeClr val="tx1"/>
                </a:solidFill>
              </a:rPr>
              <a:t>システムを導入することで作業</a:t>
            </a:r>
            <a:r>
              <a:rPr lang="en-US" altLang="ja-JP" dirty="0" smtClean="0">
                <a:solidFill>
                  <a:schemeClr val="tx1"/>
                </a:solidFill>
              </a:rPr>
              <a:t>X</a:t>
            </a:r>
            <a:r>
              <a:rPr lang="ja-JP" altLang="en-US" dirty="0" smtClean="0">
                <a:solidFill>
                  <a:schemeClr val="tx1"/>
                </a:solidFill>
              </a:rPr>
              <a:t>～</a:t>
            </a:r>
            <a:r>
              <a:rPr lang="en-US" altLang="ja-JP" dirty="0" smtClean="0">
                <a:solidFill>
                  <a:schemeClr val="tx1"/>
                </a:solidFill>
              </a:rPr>
              <a:t>Z</a:t>
            </a:r>
            <a:r>
              <a:rPr kumimoji="1" lang="ja-JP" altLang="en-US" dirty="0" smtClean="0">
                <a:solidFill>
                  <a:schemeClr val="tx1"/>
                </a:solidFill>
              </a:rPr>
              <a:t>が自動化</a:t>
            </a:r>
            <a:r>
              <a:rPr lang="ja-JP" altLang="en-US" dirty="0">
                <a:solidFill>
                  <a:schemeClr val="tx1"/>
                </a:solidFill>
              </a:rPr>
              <a:t>され、一月当たり会社全体で合計●●分の作業時間の削減効果</a:t>
            </a:r>
            <a:r>
              <a:rPr lang="ja-JP" altLang="en-US" dirty="0" smtClean="0">
                <a:solidFill>
                  <a:schemeClr val="tx1"/>
                </a:solidFill>
              </a:rPr>
              <a:t>が</a:t>
            </a:r>
            <a:r>
              <a:rPr lang="ja-JP" altLang="en-US" dirty="0">
                <a:solidFill>
                  <a:schemeClr val="tx1"/>
                </a:solidFill>
              </a:rPr>
              <a:t>出る</a:t>
            </a: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6833527" y="250143"/>
            <a:ext cx="5109091" cy="2062103"/>
          </a:xfrm>
          <a:prstGeom prst="rect">
            <a:avLst/>
          </a:prstGeom>
          <a:noFill/>
          <a:ln>
            <a:solidFill>
              <a:schemeClr val="accent1"/>
            </a:solidFill>
            <a:prstDash val="sysDash"/>
          </a:ln>
        </p:spPr>
        <p:txBody>
          <a:bodyPr wrap="none" rtlCol="0">
            <a:spAutoFit/>
          </a:bodyPr>
          <a:lstStyle/>
          <a:p>
            <a:r>
              <a:rPr lang="en-US" altLang="ja-JP" sz="1600" dirty="0"/>
              <a:t>※</a:t>
            </a:r>
            <a:r>
              <a:rPr lang="ja-JP" altLang="en-US" sz="1600" dirty="0"/>
              <a:t>１　業務フロー自体に変更がない場合は１</a:t>
            </a:r>
            <a:r>
              <a:rPr lang="ja-JP" altLang="en-US" sz="1600" dirty="0" smtClean="0"/>
              <a:t>と同じ</a:t>
            </a:r>
            <a:endParaRPr lang="en-US" altLang="ja-JP" sz="1600" dirty="0" smtClean="0"/>
          </a:p>
          <a:p>
            <a:r>
              <a:rPr lang="ja-JP" altLang="en-US" sz="1600" dirty="0"/>
              <a:t>　</a:t>
            </a:r>
            <a:r>
              <a:rPr lang="ja-JP" altLang="en-US" sz="1600" dirty="0" smtClean="0"/>
              <a:t>フロー</a:t>
            </a:r>
            <a:r>
              <a:rPr lang="ja-JP" altLang="en-US" sz="1600" dirty="0"/>
              <a:t>を２にも記載</a:t>
            </a:r>
            <a:r>
              <a:rPr lang="ja-JP" altLang="en-US" sz="1600" dirty="0" smtClean="0"/>
              <a:t>すること。</a:t>
            </a:r>
            <a:endParaRPr lang="en-US" altLang="ja-JP" sz="1600" dirty="0"/>
          </a:p>
          <a:p>
            <a:r>
              <a:rPr lang="en-US" altLang="ja-JP" sz="1600" dirty="0"/>
              <a:t>※</a:t>
            </a:r>
            <a:r>
              <a:rPr lang="ja-JP" altLang="en-US" sz="1600" dirty="0"/>
              <a:t>２　削減効果があった箇所に</a:t>
            </a:r>
            <a:r>
              <a:rPr lang="en-US" altLang="ja-JP" sz="1600" dirty="0"/>
              <a:t>《</a:t>
            </a:r>
            <a:r>
              <a:rPr lang="ja-JP" altLang="en-US" sz="1600" dirty="0"/>
              <a:t>説明</a:t>
            </a:r>
            <a:r>
              <a:rPr lang="en-US" altLang="ja-JP" sz="1600" dirty="0"/>
              <a:t>》</a:t>
            </a:r>
            <a:r>
              <a:rPr lang="ja-JP" altLang="en-US" sz="1600" dirty="0"/>
              <a:t>を</a:t>
            </a:r>
            <a:r>
              <a:rPr lang="ja-JP" altLang="en-US" sz="1600" dirty="0" smtClean="0"/>
              <a:t>記載する</a:t>
            </a:r>
            <a:endParaRPr lang="en-US" altLang="ja-JP" sz="1600" dirty="0" smtClean="0"/>
          </a:p>
          <a:p>
            <a:r>
              <a:rPr lang="ja-JP" altLang="en-US" sz="1600" dirty="0"/>
              <a:t>　</a:t>
            </a:r>
            <a:r>
              <a:rPr lang="ja-JP" altLang="en-US" sz="1600" dirty="0" smtClean="0"/>
              <a:t>こと</a:t>
            </a:r>
            <a:r>
              <a:rPr lang="ja-JP" altLang="en-US" sz="1600" dirty="0"/>
              <a:t>。</a:t>
            </a:r>
          </a:p>
          <a:p>
            <a:r>
              <a:rPr kumimoji="1" lang="en-US" altLang="ja-JP" sz="1600" dirty="0" smtClean="0"/>
              <a:t>※</a:t>
            </a:r>
            <a:r>
              <a:rPr lang="ja-JP" altLang="en-US" sz="1600" dirty="0"/>
              <a:t>３</a:t>
            </a:r>
            <a:r>
              <a:rPr kumimoji="1" lang="ja-JP" altLang="en-US" sz="1600" dirty="0" smtClean="0"/>
              <a:t>　</a:t>
            </a:r>
            <a:r>
              <a:rPr kumimoji="1" lang="en-US" altLang="ja-JP" sz="1600" dirty="0" smtClean="0"/>
              <a:t>『</a:t>
            </a:r>
            <a:r>
              <a:rPr kumimoji="1" lang="ja-JP" altLang="en-US" sz="1600" dirty="0" smtClean="0"/>
              <a:t>過年度の補助事業の取組</a:t>
            </a:r>
            <a:r>
              <a:rPr kumimoji="1" lang="en-US" altLang="ja-JP" sz="1600" dirty="0" smtClean="0"/>
              <a:t>』</a:t>
            </a:r>
            <a:r>
              <a:rPr kumimoji="1" lang="ja-JP" altLang="en-US" sz="1600" dirty="0" smtClean="0"/>
              <a:t>の事業との関係性</a:t>
            </a:r>
            <a:endParaRPr kumimoji="1" lang="en-US" altLang="ja-JP" sz="1600" dirty="0" smtClean="0"/>
          </a:p>
          <a:p>
            <a:r>
              <a:rPr lang="ja-JP" altLang="en-US" sz="1600" dirty="0"/>
              <a:t>　</a:t>
            </a:r>
            <a:r>
              <a:rPr kumimoji="1" lang="ja-JP" altLang="en-US" sz="1600" dirty="0" smtClean="0"/>
              <a:t>（棲み分け等）が</a:t>
            </a:r>
            <a:r>
              <a:rPr kumimoji="1" lang="ja-JP" altLang="en-US" sz="1600" dirty="0" smtClean="0"/>
              <a:t>明確になる</a:t>
            </a:r>
            <a:r>
              <a:rPr kumimoji="1" lang="ja-JP" altLang="en-US" sz="1600" dirty="0" smtClean="0"/>
              <a:t>よう</a:t>
            </a:r>
            <a:r>
              <a:rPr lang="ja-JP" altLang="en-US" sz="1600" dirty="0"/>
              <a:t>作成</a:t>
            </a:r>
            <a:r>
              <a:rPr kumimoji="1" lang="ja-JP" altLang="en-US" sz="1600" dirty="0" smtClean="0"/>
              <a:t>する</a:t>
            </a:r>
            <a:r>
              <a:rPr kumimoji="1" lang="ja-JP" altLang="en-US" sz="1600" dirty="0" smtClean="0"/>
              <a:t>こと。</a:t>
            </a:r>
            <a:endParaRPr kumimoji="1" lang="en-US" altLang="ja-JP" sz="1600" dirty="0" smtClean="0"/>
          </a:p>
          <a:p>
            <a:r>
              <a:rPr kumimoji="1" lang="en-US" altLang="ja-JP" sz="1600" dirty="0" smtClean="0"/>
              <a:t>※</a:t>
            </a:r>
            <a:r>
              <a:rPr lang="ja-JP" altLang="en-US" sz="1600" dirty="0"/>
              <a:t>４</a:t>
            </a:r>
            <a:r>
              <a:rPr kumimoji="1" lang="ja-JP" altLang="en-US" sz="1600" dirty="0" smtClean="0"/>
              <a:t>　</a:t>
            </a:r>
            <a:r>
              <a:rPr kumimoji="1" lang="en-US" altLang="ja-JP" sz="1600" dirty="0" smtClean="0"/>
              <a:t>※</a:t>
            </a:r>
            <a:r>
              <a:rPr lang="ja-JP" altLang="en-US" sz="1600" dirty="0"/>
              <a:t>３</a:t>
            </a:r>
            <a:r>
              <a:rPr kumimoji="1" lang="ja-JP" altLang="en-US" sz="1600" dirty="0" smtClean="0"/>
              <a:t>を</a:t>
            </a:r>
            <a:r>
              <a:rPr kumimoji="1" lang="ja-JP" altLang="en-US" sz="1600" dirty="0" smtClean="0"/>
              <a:t>満たしていれば応募</a:t>
            </a:r>
            <a:r>
              <a:rPr kumimoji="1" lang="ja-JP" altLang="en-US" sz="1600" dirty="0" smtClean="0"/>
              <a:t>要領に定めるものと</a:t>
            </a:r>
            <a:endParaRPr kumimoji="1" lang="en-US" altLang="ja-JP" sz="1600" dirty="0" smtClean="0"/>
          </a:p>
          <a:p>
            <a:r>
              <a:rPr lang="ja-JP" altLang="en-US" sz="1600" dirty="0"/>
              <a:t>　</a:t>
            </a:r>
            <a:r>
              <a:rPr lang="ja-JP" altLang="en-US" sz="1600" dirty="0" smtClean="0"/>
              <a:t>　</a:t>
            </a:r>
            <a:r>
              <a:rPr kumimoji="1" lang="ja-JP" altLang="en-US" sz="1600" dirty="0" smtClean="0"/>
              <a:t>同一</a:t>
            </a:r>
            <a:r>
              <a:rPr kumimoji="1" lang="ja-JP" altLang="en-US" sz="1600" dirty="0" smtClean="0"/>
              <a:t>のものでも</a:t>
            </a:r>
            <a:r>
              <a:rPr lang="ja-JP" altLang="en-US" sz="1600" dirty="0" smtClean="0"/>
              <a:t>可</a:t>
            </a:r>
            <a:r>
              <a:rPr lang="ja-JP" altLang="en-US" sz="1600" dirty="0" smtClean="0"/>
              <a:t>。</a:t>
            </a:r>
            <a:endParaRPr kumimoji="1" lang="ja-JP" altLang="en-US" sz="1600" dirty="0"/>
          </a:p>
        </p:txBody>
      </p:sp>
    </p:spTree>
    <p:extLst>
      <p:ext uri="{BB962C8B-B14F-4D97-AF65-F5344CB8AC3E}">
        <p14:creationId xmlns:p14="http://schemas.microsoft.com/office/powerpoint/2010/main" val="28647861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154</TotalTime>
  <Words>368</Words>
  <Application>Microsoft Office PowerPoint</Application>
  <PresentationFormat>ワイド画面</PresentationFormat>
  <Paragraphs>90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游ゴシック</vt:lpstr>
      <vt:lpstr>游ゴシック Light</vt:lpstr>
      <vt:lpstr>Arial</vt:lpstr>
      <vt:lpstr>Office テーマ</vt:lpstr>
      <vt:lpstr>組織図（例）</vt:lpstr>
      <vt:lpstr>過年度の補助事業の取組（業務フローの変化）</vt:lpstr>
      <vt:lpstr>R6年度事業の取組（効果等）</vt:lpstr>
      <vt:lpstr>今年度の補助事業の取組（業務フローの変化）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組織図</dc:title>
  <dc:creator>三井　佑</dc:creator>
  <cp:lastModifiedBy>三井　佑</cp:lastModifiedBy>
  <cp:revision>12</cp:revision>
  <cp:lastPrinted>2025-05-21T07:36:05Z</cp:lastPrinted>
  <dcterms:created xsi:type="dcterms:W3CDTF">2025-05-21T05:36:32Z</dcterms:created>
  <dcterms:modified xsi:type="dcterms:W3CDTF">2025-05-23T03:48:11Z</dcterms:modified>
</cp:coreProperties>
</file>

<file path=docProps/thumbnail.jpeg>
</file>